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35"/>
  </p:notesMasterIdLst>
  <p:sldIdLst>
    <p:sldId id="280" r:id="rId2"/>
    <p:sldId id="300" r:id="rId3"/>
    <p:sldId id="327" r:id="rId4"/>
    <p:sldId id="257" r:id="rId5"/>
    <p:sldId id="346" r:id="rId6"/>
    <p:sldId id="345" r:id="rId7"/>
    <p:sldId id="328" r:id="rId8"/>
    <p:sldId id="329" r:id="rId9"/>
    <p:sldId id="330" r:id="rId10"/>
    <p:sldId id="331" r:id="rId11"/>
    <p:sldId id="332" r:id="rId12"/>
    <p:sldId id="333" r:id="rId13"/>
    <p:sldId id="334" r:id="rId14"/>
    <p:sldId id="335" r:id="rId15"/>
    <p:sldId id="261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258" r:id="rId25"/>
    <p:sldId id="2076137079" r:id="rId26"/>
    <p:sldId id="2076137354" r:id="rId27"/>
    <p:sldId id="2076137353" r:id="rId28"/>
    <p:sldId id="2076137347" r:id="rId29"/>
    <p:sldId id="2076137349" r:id="rId30"/>
    <p:sldId id="692" r:id="rId31"/>
    <p:sldId id="347" r:id="rId32"/>
    <p:sldId id="2076137355" r:id="rId33"/>
    <p:sldId id="326" r:id="rId34"/>
  </p:sldIdLst>
  <p:sldSz cx="12192000" cy="6858000"/>
  <p:notesSz cx="6858000" cy="9144000"/>
  <p:embeddedFontLs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80"/>
            <p14:sldId id="300"/>
            <p14:sldId id="327"/>
            <p14:sldId id="257"/>
            <p14:sldId id="346"/>
            <p14:sldId id="345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261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258"/>
          </p14:sldIdLst>
        </p14:section>
        <p14:section name="Untitled Section" id="{26D66E6E-9E9B-4596-B0C3-29D41158CAF7}">
          <p14:sldIdLst>
            <p14:sldId id="2076137079"/>
            <p14:sldId id="2076137354"/>
            <p14:sldId id="2076137353"/>
            <p14:sldId id="2076137347"/>
            <p14:sldId id="2076137349"/>
            <p14:sldId id="692"/>
          </p14:sldIdLst>
        </p14:section>
        <p14:section name="Untitled Section" id="{36D926C2-54F7-4BAE-84E8-8348940048F3}">
          <p14:sldIdLst>
            <p14:sldId id="347"/>
            <p14:sldId id="207613735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49F3"/>
    <a:srgbClr val="ED35D1"/>
    <a:srgbClr val="502BD3"/>
    <a:srgbClr val="8661C5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4713" autoAdjust="0"/>
    <p:restoredTop sz="97251"/>
  </p:normalViewPr>
  <p:slideViewPr>
    <p:cSldViewPr snapToGrid="0">
      <p:cViewPr varScale="1">
        <p:scale>
          <a:sx n="103" d="100"/>
          <a:sy n="103" d="100"/>
        </p:scale>
        <p:origin x="2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3E0D5D5C-0869-4796-AD2E-349EE35125A5}"/>
    <pc:docChg chg="undo custSel addSld delSld modSld addSection modSection">
      <pc:chgData name="Marco Parenzan" userId="a83bbb23f3e251dc" providerId="LiveId" clId="{3E0D5D5C-0869-4796-AD2E-349EE35125A5}" dt="2025-01-25T14:57:28.357" v="8311" actId="20577"/>
      <pc:docMkLst>
        <pc:docMk/>
      </pc:docMkLst>
      <pc:sldChg chg="addSp delSp modSp add mod chgLayout">
        <pc:chgData name="Marco Parenzan" userId="a83bbb23f3e251dc" providerId="LiveId" clId="{3E0D5D5C-0869-4796-AD2E-349EE35125A5}" dt="2025-01-24T14:54:45.457" v="8034"/>
        <pc:sldMkLst>
          <pc:docMk/>
          <pc:sldMk cId="1184135457" sldId="257"/>
        </pc:sldMkLst>
        <pc:spChg chg="mod ord">
          <ac:chgData name="Marco Parenzan" userId="a83bbb23f3e251dc" providerId="LiveId" clId="{3E0D5D5C-0869-4796-AD2E-349EE35125A5}" dt="2025-01-24T14:54:45.457" v="8034"/>
          <ac:spMkLst>
            <pc:docMk/>
            <pc:sldMk cId="1184135457" sldId="257"/>
            <ac:spMk id="2" creationId="{55E0AB84-5902-9AA9-4953-FB1148A9D451}"/>
          </ac:spMkLst>
        </pc:spChg>
        <pc:spChg chg="mod ord">
          <ac:chgData name="Marco Parenzan" userId="a83bbb23f3e251dc" providerId="LiveId" clId="{3E0D5D5C-0869-4796-AD2E-349EE35125A5}" dt="2025-01-24T14:54:37.502" v="8033" actId="27636"/>
          <ac:spMkLst>
            <pc:docMk/>
            <pc:sldMk cId="1184135457" sldId="257"/>
            <ac:spMk id="3" creationId="{7C57B12C-B5BC-E7E7-32A0-6FEDA5FEFD3C}"/>
          </ac:spMkLst>
        </pc:spChg>
        <pc:spChg chg="add del mod">
          <ac:chgData name="Marco Parenzan" userId="a83bbb23f3e251dc" providerId="LiveId" clId="{3E0D5D5C-0869-4796-AD2E-349EE35125A5}" dt="2025-01-24T14:54:21.404" v="8023" actId="6264"/>
          <ac:spMkLst>
            <pc:docMk/>
            <pc:sldMk cId="1184135457" sldId="257"/>
            <ac:spMk id="4" creationId="{7730D305-BEF3-B31E-454F-04C5BE4E81E6}"/>
          </ac:spMkLst>
        </pc:spChg>
        <pc:spChg chg="add del mod">
          <ac:chgData name="Marco Parenzan" userId="a83bbb23f3e251dc" providerId="LiveId" clId="{3E0D5D5C-0869-4796-AD2E-349EE35125A5}" dt="2025-01-24T14:54:21.404" v="8023" actId="6264"/>
          <ac:spMkLst>
            <pc:docMk/>
            <pc:sldMk cId="1184135457" sldId="257"/>
            <ac:spMk id="5" creationId="{C78060FB-FADD-0AA2-E06B-69FCE5F9DA6A}"/>
          </ac:spMkLst>
        </pc:spChg>
      </pc:sldChg>
      <pc:sldChg chg="del">
        <pc:chgData name="Marco Parenzan" userId="a83bbb23f3e251dc" providerId="LiveId" clId="{3E0D5D5C-0869-4796-AD2E-349EE35125A5}" dt="2025-01-23T20:54:49.832" v="6928" actId="47"/>
        <pc:sldMkLst>
          <pc:docMk/>
          <pc:sldMk cId="1561872712" sldId="259"/>
        </pc:sldMkLst>
      </pc:sldChg>
      <pc:sldChg chg="del">
        <pc:chgData name="Marco Parenzan" userId="a83bbb23f3e251dc" providerId="LiveId" clId="{3E0D5D5C-0869-4796-AD2E-349EE35125A5}" dt="2025-01-24T14:43:44.914" v="7950" actId="47"/>
        <pc:sldMkLst>
          <pc:docMk/>
          <pc:sldMk cId="1108877457" sldId="260"/>
        </pc:sldMkLst>
      </pc:sldChg>
      <pc:sldChg chg="addSp delSp modSp mod modClrScheme chgLayout">
        <pc:chgData name="Marco Parenzan" userId="a83bbb23f3e251dc" providerId="LiveId" clId="{3E0D5D5C-0869-4796-AD2E-349EE35125A5}" dt="2025-01-24T15:00:44.731" v="8109" actId="20577"/>
        <pc:sldMkLst>
          <pc:docMk/>
          <pc:sldMk cId="2668488753" sldId="261"/>
        </pc:sldMkLst>
        <pc:spChg chg="mod ord">
          <ac:chgData name="Marco Parenzan" userId="a83bbb23f3e251dc" providerId="LiveId" clId="{3E0D5D5C-0869-4796-AD2E-349EE35125A5}" dt="2025-01-23T20:36:27.700" v="3982" actId="20577"/>
          <ac:spMkLst>
            <pc:docMk/>
            <pc:sldMk cId="2668488753" sldId="261"/>
            <ac:spMk id="2" creationId="{7F99603A-AA13-4A49-9230-4688AE2E862B}"/>
          </ac:spMkLst>
        </pc:spChg>
        <pc:spChg chg="add mod ord">
          <ac:chgData name="Marco Parenzan" userId="a83bbb23f3e251dc" providerId="LiveId" clId="{3E0D5D5C-0869-4796-AD2E-349EE35125A5}" dt="2025-01-24T15:00:44.731" v="8109" actId="20577"/>
          <ac:spMkLst>
            <pc:docMk/>
            <pc:sldMk cId="2668488753" sldId="261"/>
            <ac:spMk id="3" creationId="{1F06D7E3-7087-2FAD-6EC4-5DBE31CC70DD}"/>
          </ac:spMkLst>
        </pc:spChg>
      </pc:sldChg>
      <pc:sldChg chg="add del">
        <pc:chgData name="Marco Parenzan" userId="a83bbb23f3e251dc" providerId="LiveId" clId="{3E0D5D5C-0869-4796-AD2E-349EE35125A5}" dt="2025-01-24T14:52:38.211" v="7975" actId="47"/>
        <pc:sldMkLst>
          <pc:docMk/>
          <pc:sldMk cId="3214579240" sldId="263"/>
        </pc:sldMkLst>
      </pc:sldChg>
      <pc:sldChg chg="modSp mod">
        <pc:chgData name="Marco Parenzan" userId="a83bbb23f3e251dc" providerId="LiveId" clId="{3E0D5D5C-0869-4796-AD2E-349EE35125A5}" dt="2025-01-23T20:08:00.103" v="17" actId="20577"/>
        <pc:sldMkLst>
          <pc:docMk/>
          <pc:sldMk cId="3127784773" sldId="280"/>
        </pc:sldMkLst>
        <pc:spChg chg="mod">
          <ac:chgData name="Marco Parenzan" userId="a83bbb23f3e251dc" providerId="LiveId" clId="{3E0D5D5C-0869-4796-AD2E-349EE35125A5}" dt="2025-01-23T20:08:00.103" v="17" actId="20577"/>
          <ac:spMkLst>
            <pc:docMk/>
            <pc:sldMk cId="3127784773" sldId="280"/>
            <ac:spMk id="2" creationId="{2BBC5279-2990-3421-1E16-3202EAD8691E}"/>
          </ac:spMkLst>
        </pc:spChg>
        <pc:spChg chg="mod">
          <ac:chgData name="Marco Parenzan" userId="a83bbb23f3e251dc" providerId="LiveId" clId="{3E0D5D5C-0869-4796-AD2E-349EE35125A5}" dt="2025-01-23T20:07:50.523" v="15" actId="20577"/>
          <ac:spMkLst>
            <pc:docMk/>
            <pc:sldMk cId="3127784773" sldId="280"/>
            <ac:spMk id="3" creationId="{A15964E6-E7D3-8296-BCB1-3E50CA18CCC5}"/>
          </ac:spMkLst>
        </pc:spChg>
      </pc:sldChg>
      <pc:sldChg chg="modSp add mod">
        <pc:chgData name="Marco Parenzan" userId="a83bbb23f3e251dc" providerId="LiveId" clId="{3E0D5D5C-0869-4796-AD2E-349EE35125A5}" dt="2025-01-23T20:55:14.504" v="6945" actId="20577"/>
        <pc:sldMkLst>
          <pc:docMk/>
          <pc:sldMk cId="397246192" sldId="326"/>
        </pc:sldMkLst>
        <pc:spChg chg="mod">
          <ac:chgData name="Marco Parenzan" userId="a83bbb23f3e251dc" providerId="LiveId" clId="{3E0D5D5C-0869-4796-AD2E-349EE35125A5}" dt="2025-01-23T20:55:14.504" v="6945" actId="20577"/>
          <ac:spMkLst>
            <pc:docMk/>
            <pc:sldMk cId="397246192" sldId="326"/>
            <ac:spMk id="18" creationId="{9A5427C2-E97B-C3DB-01B9-28D77C60351B}"/>
          </ac:spMkLst>
        </pc:spChg>
      </pc:sldChg>
      <pc:sldChg chg="addSp delSp modSp add del mod">
        <pc:chgData name="Marco Parenzan" userId="a83bbb23f3e251dc" providerId="LiveId" clId="{3E0D5D5C-0869-4796-AD2E-349EE35125A5}" dt="2025-01-23T20:55:02.610" v="6930" actId="2696"/>
        <pc:sldMkLst>
          <pc:docMk/>
          <pc:sldMk cId="777191069" sldId="326"/>
        </pc:sldMkLst>
      </pc:sldChg>
      <pc:sldChg chg="addSp delSp modSp new mod modClrScheme chgLayout">
        <pc:chgData name="Marco Parenzan" userId="a83bbb23f3e251dc" providerId="LiveId" clId="{3E0D5D5C-0869-4796-AD2E-349EE35125A5}" dt="2025-01-24T14:52:36" v="7974" actId="6264"/>
        <pc:sldMkLst>
          <pc:docMk/>
          <pc:sldMk cId="2028018920" sldId="327"/>
        </pc:sldMkLst>
        <pc:spChg chg="add mod ord">
          <ac:chgData name="Marco Parenzan" userId="a83bbb23f3e251dc" providerId="LiveId" clId="{3E0D5D5C-0869-4796-AD2E-349EE35125A5}" dt="2025-01-24T14:52:36" v="7974" actId="6264"/>
          <ac:spMkLst>
            <pc:docMk/>
            <pc:sldMk cId="2028018920" sldId="327"/>
            <ac:spMk id="3" creationId="{AED68316-34F2-8929-30C6-61BA36217A76}"/>
          </ac:spMkLst>
        </pc:spChg>
        <pc:spChg chg="add mod ord">
          <ac:chgData name="Marco Parenzan" userId="a83bbb23f3e251dc" providerId="LiveId" clId="{3E0D5D5C-0869-4796-AD2E-349EE35125A5}" dt="2025-01-24T14:52:36" v="7974" actId="6264"/>
          <ac:spMkLst>
            <pc:docMk/>
            <pc:sldMk cId="2028018920" sldId="327"/>
            <ac:spMk id="4" creationId="{F5551F4A-1A03-C14A-AEED-042EE46E312A}"/>
          </ac:spMkLst>
        </pc:spChg>
        <pc:spChg chg="add del mod">
          <ac:chgData name="Marco Parenzan" userId="a83bbb23f3e251dc" providerId="LiveId" clId="{3E0D5D5C-0869-4796-AD2E-349EE35125A5}" dt="2025-01-24T14:52:36" v="7974" actId="6264"/>
          <ac:spMkLst>
            <pc:docMk/>
            <pc:sldMk cId="2028018920" sldId="327"/>
            <ac:spMk id="5" creationId="{8483F46B-B49F-992A-F60F-B116C9BC90CC}"/>
          </ac:spMkLst>
        </pc:spChg>
        <pc:spChg chg="add del mod">
          <ac:chgData name="Marco Parenzan" userId="a83bbb23f3e251dc" providerId="LiveId" clId="{3E0D5D5C-0869-4796-AD2E-349EE35125A5}" dt="2025-01-24T14:52:36" v="7974" actId="6264"/>
          <ac:spMkLst>
            <pc:docMk/>
            <pc:sldMk cId="2028018920" sldId="327"/>
            <ac:spMk id="6" creationId="{8A97B590-14DF-7729-09A0-53CA4E95DD9B}"/>
          </ac:spMkLst>
        </pc:spChg>
      </pc:sldChg>
      <pc:sldChg chg="modSp new mod">
        <pc:chgData name="Marco Parenzan" userId="a83bbb23f3e251dc" providerId="LiveId" clId="{3E0D5D5C-0869-4796-AD2E-349EE35125A5}" dt="2025-01-24T14:55:36.194" v="8055" actId="20577"/>
        <pc:sldMkLst>
          <pc:docMk/>
          <pc:sldMk cId="1201087703" sldId="328"/>
        </pc:sldMkLst>
        <pc:spChg chg="mod">
          <ac:chgData name="Marco Parenzan" userId="a83bbb23f3e251dc" providerId="LiveId" clId="{3E0D5D5C-0869-4796-AD2E-349EE35125A5}" dt="2025-01-23T20:13:12.976" v="362" actId="20577"/>
          <ac:spMkLst>
            <pc:docMk/>
            <pc:sldMk cId="1201087703" sldId="328"/>
            <ac:spMk id="2" creationId="{13E2A70F-86B6-94B5-C87A-E41CD6B51E0D}"/>
          </ac:spMkLst>
        </pc:spChg>
        <pc:spChg chg="mod">
          <ac:chgData name="Marco Parenzan" userId="a83bbb23f3e251dc" providerId="LiveId" clId="{3E0D5D5C-0869-4796-AD2E-349EE35125A5}" dt="2025-01-24T14:55:36.194" v="8055" actId="20577"/>
          <ac:spMkLst>
            <pc:docMk/>
            <pc:sldMk cId="1201087703" sldId="328"/>
            <ac:spMk id="3" creationId="{367A0913-028E-9901-4A42-9784F01A8B53}"/>
          </ac:spMkLst>
        </pc:spChg>
      </pc:sldChg>
      <pc:sldChg chg="addSp modSp new mod">
        <pc:chgData name="Marco Parenzan" userId="a83bbb23f3e251dc" providerId="LiveId" clId="{3E0D5D5C-0869-4796-AD2E-349EE35125A5}" dt="2025-01-24T14:57:40.520" v="8063" actId="1076"/>
        <pc:sldMkLst>
          <pc:docMk/>
          <pc:sldMk cId="1110489309" sldId="329"/>
        </pc:sldMkLst>
        <pc:spChg chg="mod">
          <ac:chgData name="Marco Parenzan" userId="a83bbb23f3e251dc" providerId="LiveId" clId="{3E0D5D5C-0869-4796-AD2E-349EE35125A5}" dt="2025-01-23T20:15:39.982" v="786" actId="20577"/>
          <ac:spMkLst>
            <pc:docMk/>
            <pc:sldMk cId="1110489309" sldId="329"/>
            <ac:spMk id="2" creationId="{F463F779-BB35-28C8-E70D-3E9336D903CB}"/>
          </ac:spMkLst>
        </pc:spChg>
        <pc:spChg chg="mod">
          <ac:chgData name="Marco Parenzan" userId="a83bbb23f3e251dc" providerId="LiveId" clId="{3E0D5D5C-0869-4796-AD2E-349EE35125A5}" dt="2025-01-24T14:57:36.998" v="8062" actId="27636"/>
          <ac:spMkLst>
            <pc:docMk/>
            <pc:sldMk cId="1110489309" sldId="329"/>
            <ac:spMk id="3" creationId="{AD18804D-DDC2-13A6-1F7F-24DC18539520}"/>
          </ac:spMkLst>
        </pc:spChg>
        <pc:spChg chg="add">
          <ac:chgData name="Marco Parenzan" userId="a83bbb23f3e251dc" providerId="LiveId" clId="{3E0D5D5C-0869-4796-AD2E-349EE35125A5}" dt="2025-01-24T14:57:24.721" v="8057"/>
          <ac:spMkLst>
            <pc:docMk/>
            <pc:sldMk cId="1110489309" sldId="329"/>
            <ac:spMk id="4" creationId="{3BAAAD7E-DA1F-739A-6B85-6DC6DE532E0F}"/>
          </ac:spMkLst>
        </pc:spChg>
        <pc:picChg chg="add mod">
          <ac:chgData name="Marco Parenzan" userId="a83bbb23f3e251dc" providerId="LiveId" clId="{3E0D5D5C-0869-4796-AD2E-349EE35125A5}" dt="2025-01-24T14:57:40.520" v="8063" actId="1076"/>
          <ac:picMkLst>
            <pc:docMk/>
            <pc:sldMk cId="1110489309" sldId="329"/>
            <ac:picMk id="5" creationId="{2CE65E5D-D375-8C43-A3D6-3B187527B49C}"/>
          </ac:picMkLst>
        </pc:picChg>
      </pc:sldChg>
      <pc:sldChg chg="modSp new mod">
        <pc:chgData name="Marco Parenzan" userId="a83bbb23f3e251dc" providerId="LiveId" clId="{3E0D5D5C-0869-4796-AD2E-349EE35125A5}" dt="2025-01-23T20:19:54.707" v="1677" actId="20577"/>
        <pc:sldMkLst>
          <pc:docMk/>
          <pc:sldMk cId="3524296634" sldId="330"/>
        </pc:sldMkLst>
        <pc:spChg chg="mod">
          <ac:chgData name="Marco Parenzan" userId="a83bbb23f3e251dc" providerId="LiveId" clId="{3E0D5D5C-0869-4796-AD2E-349EE35125A5}" dt="2025-01-23T20:16:59.375" v="1000" actId="20577"/>
          <ac:spMkLst>
            <pc:docMk/>
            <pc:sldMk cId="3524296634" sldId="330"/>
            <ac:spMk id="2" creationId="{0539686D-EFA0-E88B-DDA1-03B1FBA3F2A0}"/>
          </ac:spMkLst>
        </pc:spChg>
        <pc:spChg chg="mod">
          <ac:chgData name="Marco Parenzan" userId="a83bbb23f3e251dc" providerId="LiveId" clId="{3E0D5D5C-0869-4796-AD2E-349EE35125A5}" dt="2025-01-23T20:19:54.707" v="1677" actId="20577"/>
          <ac:spMkLst>
            <pc:docMk/>
            <pc:sldMk cId="3524296634" sldId="330"/>
            <ac:spMk id="3" creationId="{731F2444-8DAF-3DA0-B8C3-27581030D925}"/>
          </ac:spMkLst>
        </pc:spChg>
      </pc:sldChg>
      <pc:sldChg chg="modSp new mod">
        <pc:chgData name="Marco Parenzan" userId="a83bbb23f3e251dc" providerId="LiveId" clId="{3E0D5D5C-0869-4796-AD2E-349EE35125A5}" dt="2025-01-23T20:21:48.878" v="2013" actId="20577"/>
        <pc:sldMkLst>
          <pc:docMk/>
          <pc:sldMk cId="181829616" sldId="331"/>
        </pc:sldMkLst>
        <pc:spChg chg="mod">
          <ac:chgData name="Marco Parenzan" userId="a83bbb23f3e251dc" providerId="LiveId" clId="{3E0D5D5C-0869-4796-AD2E-349EE35125A5}" dt="2025-01-23T20:20:38.634" v="1731" actId="20577"/>
          <ac:spMkLst>
            <pc:docMk/>
            <pc:sldMk cId="181829616" sldId="331"/>
            <ac:spMk id="2" creationId="{0A4891AE-9DB8-5B92-B286-E19C23AE06CB}"/>
          </ac:spMkLst>
        </pc:spChg>
        <pc:spChg chg="mod">
          <ac:chgData name="Marco Parenzan" userId="a83bbb23f3e251dc" providerId="LiveId" clId="{3E0D5D5C-0869-4796-AD2E-349EE35125A5}" dt="2025-01-23T20:21:48.878" v="2013" actId="20577"/>
          <ac:spMkLst>
            <pc:docMk/>
            <pc:sldMk cId="181829616" sldId="331"/>
            <ac:spMk id="3" creationId="{FC80FC7B-B6E2-1009-9026-519515CE97FD}"/>
          </ac:spMkLst>
        </pc:spChg>
      </pc:sldChg>
      <pc:sldChg chg="modSp new mod">
        <pc:chgData name="Marco Parenzan" userId="a83bbb23f3e251dc" providerId="LiveId" clId="{3E0D5D5C-0869-4796-AD2E-349EE35125A5}" dt="2025-01-23T20:23:59.106" v="2379" actId="20577"/>
        <pc:sldMkLst>
          <pc:docMk/>
          <pc:sldMk cId="4231103080" sldId="332"/>
        </pc:sldMkLst>
        <pc:spChg chg="mod">
          <ac:chgData name="Marco Parenzan" userId="a83bbb23f3e251dc" providerId="LiveId" clId="{3E0D5D5C-0869-4796-AD2E-349EE35125A5}" dt="2025-01-23T20:22:03.021" v="2047" actId="20577"/>
          <ac:spMkLst>
            <pc:docMk/>
            <pc:sldMk cId="4231103080" sldId="332"/>
            <ac:spMk id="2" creationId="{ED72AB2F-A056-AAC3-FACB-EA48E363AF4E}"/>
          </ac:spMkLst>
        </pc:spChg>
        <pc:spChg chg="mod">
          <ac:chgData name="Marco Parenzan" userId="a83bbb23f3e251dc" providerId="LiveId" clId="{3E0D5D5C-0869-4796-AD2E-349EE35125A5}" dt="2025-01-23T20:23:59.106" v="2379" actId="20577"/>
          <ac:spMkLst>
            <pc:docMk/>
            <pc:sldMk cId="4231103080" sldId="332"/>
            <ac:spMk id="3" creationId="{69D7C816-529A-19D5-C21B-FD5FB5B3A6D7}"/>
          </ac:spMkLst>
        </pc:spChg>
      </pc:sldChg>
      <pc:sldChg chg="modSp new mod">
        <pc:chgData name="Marco Parenzan" userId="a83bbb23f3e251dc" providerId="LiveId" clId="{3E0D5D5C-0869-4796-AD2E-349EE35125A5}" dt="2025-01-23T20:28:11.152" v="2907" actId="20577"/>
        <pc:sldMkLst>
          <pc:docMk/>
          <pc:sldMk cId="1233069361" sldId="333"/>
        </pc:sldMkLst>
        <pc:spChg chg="mod">
          <ac:chgData name="Marco Parenzan" userId="a83bbb23f3e251dc" providerId="LiveId" clId="{3E0D5D5C-0869-4796-AD2E-349EE35125A5}" dt="2025-01-23T20:24:06.854" v="2405" actId="20577"/>
          <ac:spMkLst>
            <pc:docMk/>
            <pc:sldMk cId="1233069361" sldId="333"/>
            <ac:spMk id="2" creationId="{B7C0CEAC-0DDB-96F5-C0BC-22CA6FD14C5E}"/>
          </ac:spMkLst>
        </pc:spChg>
        <pc:spChg chg="mod">
          <ac:chgData name="Marco Parenzan" userId="a83bbb23f3e251dc" providerId="LiveId" clId="{3E0D5D5C-0869-4796-AD2E-349EE35125A5}" dt="2025-01-23T20:28:11.152" v="2907" actId="20577"/>
          <ac:spMkLst>
            <pc:docMk/>
            <pc:sldMk cId="1233069361" sldId="333"/>
            <ac:spMk id="3" creationId="{8CA4C6B4-5712-43D1-C0E4-052371DACB69}"/>
          </ac:spMkLst>
        </pc:spChg>
      </pc:sldChg>
      <pc:sldChg chg="modSp new mod">
        <pc:chgData name="Marco Parenzan" userId="a83bbb23f3e251dc" providerId="LiveId" clId="{3E0D5D5C-0869-4796-AD2E-349EE35125A5}" dt="2025-01-23T20:30:44.482" v="3232" actId="20577"/>
        <pc:sldMkLst>
          <pc:docMk/>
          <pc:sldMk cId="1965236629" sldId="334"/>
        </pc:sldMkLst>
        <pc:spChg chg="mod">
          <ac:chgData name="Marco Parenzan" userId="a83bbb23f3e251dc" providerId="LiveId" clId="{3E0D5D5C-0869-4796-AD2E-349EE35125A5}" dt="2025-01-23T20:28:15.897" v="2917" actId="20577"/>
          <ac:spMkLst>
            <pc:docMk/>
            <pc:sldMk cId="1965236629" sldId="334"/>
            <ac:spMk id="2" creationId="{0A9345FA-BAF0-8392-9E73-DDDE0761DA8D}"/>
          </ac:spMkLst>
        </pc:spChg>
        <pc:spChg chg="mod">
          <ac:chgData name="Marco Parenzan" userId="a83bbb23f3e251dc" providerId="LiveId" clId="{3E0D5D5C-0869-4796-AD2E-349EE35125A5}" dt="2025-01-23T20:30:44.482" v="3232" actId="20577"/>
          <ac:spMkLst>
            <pc:docMk/>
            <pc:sldMk cId="1965236629" sldId="334"/>
            <ac:spMk id="3" creationId="{738BAD0E-2203-7CD3-6043-3081A276EF2E}"/>
          </ac:spMkLst>
        </pc:spChg>
      </pc:sldChg>
      <pc:sldChg chg="modSp new mod">
        <pc:chgData name="Marco Parenzan" userId="a83bbb23f3e251dc" providerId="LiveId" clId="{3E0D5D5C-0869-4796-AD2E-349EE35125A5}" dt="2025-01-23T20:33:11.444" v="3822" actId="20577"/>
        <pc:sldMkLst>
          <pc:docMk/>
          <pc:sldMk cId="175237874" sldId="335"/>
        </pc:sldMkLst>
        <pc:spChg chg="mod">
          <ac:chgData name="Marco Parenzan" userId="a83bbb23f3e251dc" providerId="LiveId" clId="{3E0D5D5C-0869-4796-AD2E-349EE35125A5}" dt="2025-01-23T20:30:48.276" v="3246" actId="20577"/>
          <ac:spMkLst>
            <pc:docMk/>
            <pc:sldMk cId="175237874" sldId="335"/>
            <ac:spMk id="2" creationId="{2A3C81A5-D227-19CB-F000-0977E5D4865D}"/>
          </ac:spMkLst>
        </pc:spChg>
        <pc:spChg chg="mod">
          <ac:chgData name="Marco Parenzan" userId="a83bbb23f3e251dc" providerId="LiveId" clId="{3E0D5D5C-0869-4796-AD2E-349EE35125A5}" dt="2025-01-23T20:33:11.444" v="3822" actId="20577"/>
          <ac:spMkLst>
            <pc:docMk/>
            <pc:sldMk cId="175237874" sldId="335"/>
            <ac:spMk id="3" creationId="{7826280C-0A7E-CE4F-0058-7A7799B49EC7}"/>
          </ac:spMkLst>
        </pc:spChg>
      </pc:sldChg>
      <pc:sldChg chg="addSp delSp modSp new mod modClrScheme chgLayout">
        <pc:chgData name="Marco Parenzan" userId="a83bbb23f3e251dc" providerId="LiveId" clId="{3E0D5D5C-0869-4796-AD2E-349EE35125A5}" dt="2025-01-23T20:39:53.894" v="4531" actId="20577"/>
        <pc:sldMkLst>
          <pc:docMk/>
          <pc:sldMk cId="1837147362" sldId="336"/>
        </pc:sldMkLst>
        <pc:spChg chg="add mod ord">
          <ac:chgData name="Marco Parenzan" userId="a83bbb23f3e251dc" providerId="LiveId" clId="{3E0D5D5C-0869-4796-AD2E-349EE35125A5}" dt="2025-01-23T20:39:53.894" v="4531" actId="20577"/>
          <ac:spMkLst>
            <pc:docMk/>
            <pc:sldMk cId="1837147362" sldId="336"/>
            <ac:spMk id="4" creationId="{0DB93345-E86F-30D3-2132-D3FF9FF1C10D}"/>
          </ac:spMkLst>
        </pc:spChg>
        <pc:spChg chg="add mod ord">
          <ac:chgData name="Marco Parenzan" userId="a83bbb23f3e251dc" providerId="LiveId" clId="{3E0D5D5C-0869-4796-AD2E-349EE35125A5}" dt="2025-01-23T20:39:42.625" v="4489" actId="700"/>
          <ac:spMkLst>
            <pc:docMk/>
            <pc:sldMk cId="1837147362" sldId="336"/>
            <ac:spMk id="5" creationId="{325F7AEC-8BC2-0AE7-A325-A07FA9CF1AAD}"/>
          </ac:spMkLst>
        </pc:spChg>
      </pc:sldChg>
      <pc:sldChg chg="modSp new mod">
        <pc:chgData name="Marco Parenzan" userId="a83bbb23f3e251dc" providerId="LiveId" clId="{3E0D5D5C-0869-4796-AD2E-349EE35125A5}" dt="2025-01-23T20:40:08.428" v="4580" actId="20577"/>
        <pc:sldMkLst>
          <pc:docMk/>
          <pc:sldMk cId="909318403" sldId="337"/>
        </pc:sldMkLst>
        <pc:spChg chg="mod">
          <ac:chgData name="Marco Parenzan" userId="a83bbb23f3e251dc" providerId="LiveId" clId="{3E0D5D5C-0869-4796-AD2E-349EE35125A5}" dt="2025-01-23T20:40:08.428" v="4580" actId="20577"/>
          <ac:spMkLst>
            <pc:docMk/>
            <pc:sldMk cId="909318403" sldId="337"/>
            <ac:spMk id="2" creationId="{449D22CE-5624-0601-0912-C275BB35A5B9}"/>
          </ac:spMkLst>
        </pc:spChg>
      </pc:sldChg>
      <pc:sldChg chg="modSp new mod">
        <pc:chgData name="Marco Parenzan" userId="a83bbb23f3e251dc" providerId="LiveId" clId="{3E0D5D5C-0869-4796-AD2E-349EE35125A5}" dt="2025-01-23T20:40:51.072" v="4612" actId="20577"/>
        <pc:sldMkLst>
          <pc:docMk/>
          <pc:sldMk cId="2364183513" sldId="338"/>
        </pc:sldMkLst>
        <pc:spChg chg="mod">
          <ac:chgData name="Marco Parenzan" userId="a83bbb23f3e251dc" providerId="LiveId" clId="{3E0D5D5C-0869-4796-AD2E-349EE35125A5}" dt="2025-01-23T20:40:51.072" v="4612" actId="20577"/>
          <ac:spMkLst>
            <pc:docMk/>
            <pc:sldMk cId="2364183513" sldId="338"/>
            <ac:spMk id="2" creationId="{072B2036-4E5C-F63E-527F-D6A3B96A0D7F}"/>
          </ac:spMkLst>
        </pc:spChg>
      </pc:sldChg>
      <pc:sldChg chg="addSp delSp modSp new mod modClrScheme chgLayout">
        <pc:chgData name="Marco Parenzan" userId="a83bbb23f3e251dc" providerId="LiveId" clId="{3E0D5D5C-0869-4796-AD2E-349EE35125A5}" dt="2025-01-24T15:01:48.881" v="8181" actId="20577"/>
        <pc:sldMkLst>
          <pc:docMk/>
          <pc:sldMk cId="586582310" sldId="339"/>
        </pc:sldMkLst>
        <pc:spChg chg="add mod ord">
          <ac:chgData name="Marco Parenzan" userId="a83bbb23f3e251dc" providerId="LiveId" clId="{3E0D5D5C-0869-4796-AD2E-349EE35125A5}" dt="2025-01-23T20:41:03.584" v="4645" actId="20577"/>
          <ac:spMkLst>
            <pc:docMk/>
            <pc:sldMk cId="586582310" sldId="339"/>
            <ac:spMk id="4" creationId="{4CEFDD19-E636-3ED5-D6B6-0E29AFDE0E21}"/>
          </ac:spMkLst>
        </pc:spChg>
        <pc:spChg chg="add mod ord">
          <ac:chgData name="Marco Parenzan" userId="a83bbb23f3e251dc" providerId="LiveId" clId="{3E0D5D5C-0869-4796-AD2E-349EE35125A5}" dt="2025-01-24T15:01:48.881" v="8181" actId="20577"/>
          <ac:spMkLst>
            <pc:docMk/>
            <pc:sldMk cId="586582310" sldId="339"/>
            <ac:spMk id="5" creationId="{926DACFA-88E4-AF98-6038-2C1C3FA33CDA}"/>
          </ac:spMkLst>
        </pc:spChg>
      </pc:sldChg>
      <pc:sldChg chg="modSp new mod">
        <pc:chgData name="Marco Parenzan" userId="a83bbb23f3e251dc" providerId="LiveId" clId="{3E0D5D5C-0869-4796-AD2E-349EE35125A5}" dt="2025-01-23T20:46:56.099" v="5670" actId="313"/>
        <pc:sldMkLst>
          <pc:docMk/>
          <pc:sldMk cId="1667075145" sldId="340"/>
        </pc:sldMkLst>
        <pc:spChg chg="mod">
          <ac:chgData name="Marco Parenzan" userId="a83bbb23f3e251dc" providerId="LiveId" clId="{3E0D5D5C-0869-4796-AD2E-349EE35125A5}" dt="2025-01-23T20:44:59.059" v="5216" actId="20577"/>
          <ac:spMkLst>
            <pc:docMk/>
            <pc:sldMk cId="1667075145" sldId="340"/>
            <ac:spMk id="2" creationId="{2FF116A1-A21B-BEDF-28B7-87288F15E7DC}"/>
          </ac:spMkLst>
        </pc:spChg>
        <pc:spChg chg="mod">
          <ac:chgData name="Marco Parenzan" userId="a83bbb23f3e251dc" providerId="LiveId" clId="{3E0D5D5C-0869-4796-AD2E-349EE35125A5}" dt="2025-01-23T20:46:56.099" v="5670" actId="313"/>
          <ac:spMkLst>
            <pc:docMk/>
            <pc:sldMk cId="1667075145" sldId="340"/>
            <ac:spMk id="3" creationId="{3B9B4058-1921-72B0-67DB-E67C54E27F23}"/>
          </ac:spMkLst>
        </pc:spChg>
      </pc:sldChg>
      <pc:sldChg chg="modSp new mod">
        <pc:chgData name="Marco Parenzan" userId="a83bbb23f3e251dc" providerId="LiveId" clId="{3E0D5D5C-0869-4796-AD2E-349EE35125A5}" dt="2025-01-23T20:48:00.300" v="5804" actId="20577"/>
        <pc:sldMkLst>
          <pc:docMk/>
          <pc:sldMk cId="2084488210" sldId="341"/>
        </pc:sldMkLst>
        <pc:spChg chg="mod">
          <ac:chgData name="Marco Parenzan" userId="a83bbb23f3e251dc" providerId="LiveId" clId="{3E0D5D5C-0869-4796-AD2E-349EE35125A5}" dt="2025-01-23T20:47:09.300" v="5693" actId="20577"/>
          <ac:spMkLst>
            <pc:docMk/>
            <pc:sldMk cId="2084488210" sldId="341"/>
            <ac:spMk id="2" creationId="{B5224946-9C17-DA2D-63E1-12204EA3206F}"/>
          </ac:spMkLst>
        </pc:spChg>
        <pc:spChg chg="mod">
          <ac:chgData name="Marco Parenzan" userId="a83bbb23f3e251dc" providerId="LiveId" clId="{3E0D5D5C-0869-4796-AD2E-349EE35125A5}" dt="2025-01-23T20:48:00.300" v="5804" actId="20577"/>
          <ac:spMkLst>
            <pc:docMk/>
            <pc:sldMk cId="2084488210" sldId="341"/>
            <ac:spMk id="3" creationId="{73360F33-CBAE-E5CD-D50F-00890F11B1CE}"/>
          </ac:spMkLst>
        </pc:spChg>
      </pc:sldChg>
      <pc:sldChg chg="modSp new mod">
        <pc:chgData name="Marco Parenzan" userId="a83bbb23f3e251dc" providerId="LiveId" clId="{3E0D5D5C-0869-4796-AD2E-349EE35125A5}" dt="2025-01-23T20:51:14.489" v="6387" actId="20577"/>
        <pc:sldMkLst>
          <pc:docMk/>
          <pc:sldMk cId="2253392259" sldId="342"/>
        </pc:sldMkLst>
        <pc:spChg chg="mod">
          <ac:chgData name="Marco Parenzan" userId="a83bbb23f3e251dc" providerId="LiveId" clId="{3E0D5D5C-0869-4796-AD2E-349EE35125A5}" dt="2025-01-23T20:48:36.582" v="5826" actId="20577"/>
          <ac:spMkLst>
            <pc:docMk/>
            <pc:sldMk cId="2253392259" sldId="342"/>
            <ac:spMk id="2" creationId="{F7A5851B-B524-C5C8-B427-5627BEEF75B3}"/>
          </ac:spMkLst>
        </pc:spChg>
        <pc:spChg chg="mod">
          <ac:chgData name="Marco Parenzan" userId="a83bbb23f3e251dc" providerId="LiveId" clId="{3E0D5D5C-0869-4796-AD2E-349EE35125A5}" dt="2025-01-23T20:51:14.489" v="6387" actId="20577"/>
          <ac:spMkLst>
            <pc:docMk/>
            <pc:sldMk cId="2253392259" sldId="342"/>
            <ac:spMk id="3" creationId="{1DDEED52-E0A9-02BC-B5F9-623C550357FC}"/>
          </ac:spMkLst>
        </pc:spChg>
      </pc:sldChg>
      <pc:sldChg chg="modSp new mod">
        <pc:chgData name="Marco Parenzan" userId="a83bbb23f3e251dc" providerId="LiveId" clId="{3E0D5D5C-0869-4796-AD2E-349EE35125A5}" dt="2025-01-23T20:53:37.953" v="6927" actId="20577"/>
        <pc:sldMkLst>
          <pc:docMk/>
          <pc:sldMk cId="412096367" sldId="343"/>
        </pc:sldMkLst>
        <pc:spChg chg="mod">
          <ac:chgData name="Marco Parenzan" userId="a83bbb23f3e251dc" providerId="LiveId" clId="{3E0D5D5C-0869-4796-AD2E-349EE35125A5}" dt="2025-01-23T20:51:36.670" v="6404" actId="20577"/>
          <ac:spMkLst>
            <pc:docMk/>
            <pc:sldMk cId="412096367" sldId="343"/>
            <ac:spMk id="2" creationId="{46659C1A-C2A0-99B7-8E54-8AE663E8F452}"/>
          </ac:spMkLst>
        </pc:spChg>
        <pc:spChg chg="mod">
          <ac:chgData name="Marco Parenzan" userId="a83bbb23f3e251dc" providerId="LiveId" clId="{3E0D5D5C-0869-4796-AD2E-349EE35125A5}" dt="2025-01-23T20:53:37.953" v="6927" actId="20577"/>
          <ac:spMkLst>
            <pc:docMk/>
            <pc:sldMk cId="412096367" sldId="343"/>
            <ac:spMk id="3" creationId="{AAB147A4-145F-9671-DCB0-A6676CA66782}"/>
          </ac:spMkLst>
        </pc:spChg>
      </pc:sldChg>
      <pc:sldChg chg="addSp delSp modSp new del mod modClrScheme chgLayout">
        <pc:chgData name="Marco Parenzan" userId="a83bbb23f3e251dc" providerId="LiveId" clId="{3E0D5D5C-0869-4796-AD2E-349EE35125A5}" dt="2025-01-25T14:57:22.593" v="8308" actId="47"/>
        <pc:sldMkLst>
          <pc:docMk/>
          <pc:sldMk cId="3810155849" sldId="344"/>
        </pc:sldMkLst>
        <pc:spChg chg="add mod ord">
          <ac:chgData name="Marco Parenzan" userId="a83bbb23f3e251dc" providerId="LiveId" clId="{3E0D5D5C-0869-4796-AD2E-349EE35125A5}" dt="2025-01-25T14:57:20.928" v="8307" actId="21"/>
          <ac:spMkLst>
            <pc:docMk/>
            <pc:sldMk cId="3810155849" sldId="344"/>
            <ac:spMk id="5" creationId="{BD82FAEA-6A15-9CC3-52C1-0AF1DCD9D1F4}"/>
          </ac:spMkLst>
        </pc:spChg>
      </pc:sldChg>
      <pc:sldChg chg="modSp add mod">
        <pc:chgData name="Marco Parenzan" userId="a83bbb23f3e251dc" providerId="LiveId" clId="{3E0D5D5C-0869-4796-AD2E-349EE35125A5}" dt="2025-01-24T14:52:56.218" v="7979" actId="20577"/>
        <pc:sldMkLst>
          <pc:docMk/>
          <pc:sldMk cId="3239275620" sldId="345"/>
        </pc:sldMkLst>
        <pc:spChg chg="mod">
          <ac:chgData name="Marco Parenzan" userId="a83bbb23f3e251dc" providerId="LiveId" clId="{3E0D5D5C-0869-4796-AD2E-349EE35125A5}" dt="2025-01-24T14:52:56.218" v="7979" actId="20577"/>
          <ac:spMkLst>
            <pc:docMk/>
            <pc:sldMk cId="3239275620" sldId="345"/>
            <ac:spMk id="4" creationId="{F5551F4A-1A03-C14A-AEED-042EE46E312A}"/>
          </ac:spMkLst>
        </pc:spChg>
      </pc:sldChg>
      <pc:sldChg chg="modSp add mod">
        <pc:chgData name="Marco Parenzan" userId="a83bbb23f3e251dc" providerId="LiveId" clId="{3E0D5D5C-0869-4796-AD2E-349EE35125A5}" dt="2025-01-24T14:55:18.107" v="8041" actId="15"/>
        <pc:sldMkLst>
          <pc:docMk/>
          <pc:sldMk cId="3460867786" sldId="346"/>
        </pc:sldMkLst>
        <pc:spChg chg="mod">
          <ac:chgData name="Marco Parenzan" userId="a83bbb23f3e251dc" providerId="LiveId" clId="{3E0D5D5C-0869-4796-AD2E-349EE35125A5}" dt="2025-01-24T14:55:16.408" v="8040"/>
          <ac:spMkLst>
            <pc:docMk/>
            <pc:sldMk cId="3460867786" sldId="346"/>
            <ac:spMk id="2" creationId="{EBC3FEAA-6A71-9EA9-F186-0D257CEC52EE}"/>
          </ac:spMkLst>
        </pc:spChg>
        <pc:spChg chg="mod">
          <ac:chgData name="Marco Parenzan" userId="a83bbb23f3e251dc" providerId="LiveId" clId="{3E0D5D5C-0869-4796-AD2E-349EE35125A5}" dt="2025-01-24T14:55:18.107" v="8041" actId="15"/>
          <ac:spMkLst>
            <pc:docMk/>
            <pc:sldMk cId="3460867786" sldId="346"/>
            <ac:spMk id="3" creationId="{86DF5522-8F11-12E8-E61B-6DFF054E4153}"/>
          </ac:spMkLst>
        </pc:spChg>
      </pc:sldChg>
      <pc:sldChg chg="new del">
        <pc:chgData name="Marco Parenzan" userId="a83bbb23f3e251dc" providerId="LiveId" clId="{3E0D5D5C-0869-4796-AD2E-349EE35125A5}" dt="2025-01-24T15:01:02.075" v="8111" actId="680"/>
        <pc:sldMkLst>
          <pc:docMk/>
          <pc:sldMk cId="1208631638" sldId="347"/>
        </pc:sldMkLst>
      </pc:sldChg>
      <pc:sldChg chg="modSp add mod">
        <pc:chgData name="Marco Parenzan" userId="a83bbb23f3e251dc" providerId="LiveId" clId="{3E0D5D5C-0869-4796-AD2E-349EE35125A5}" dt="2025-01-25T14:57:28.357" v="8311" actId="20577"/>
        <pc:sldMkLst>
          <pc:docMk/>
          <pc:sldMk cId="3622796544" sldId="347"/>
        </pc:sldMkLst>
        <pc:spChg chg="mod">
          <ac:chgData name="Marco Parenzan" userId="a83bbb23f3e251dc" providerId="LiveId" clId="{3E0D5D5C-0869-4796-AD2E-349EE35125A5}" dt="2025-01-25T14:57:28.357" v="8311" actId="20577"/>
          <ac:spMkLst>
            <pc:docMk/>
            <pc:sldMk cId="3622796544" sldId="347"/>
            <ac:spMk id="4" creationId="{A458BDFC-91E5-659B-A36F-AB626C273362}"/>
          </ac:spMkLst>
        </pc:spChg>
        <pc:spChg chg="mod">
          <ac:chgData name="Marco Parenzan" userId="a83bbb23f3e251dc" providerId="LiveId" clId="{3E0D5D5C-0869-4796-AD2E-349EE35125A5}" dt="2025-01-25T14:57:26.064" v="8310" actId="27636"/>
          <ac:spMkLst>
            <pc:docMk/>
            <pc:sldMk cId="3622796544" sldId="347"/>
            <ac:spMk id="5" creationId="{62FFE2EE-B65C-C145-F5E6-ECB3461B7027}"/>
          </ac:spMkLst>
        </pc:spChg>
      </pc:sldChg>
      <pc:sldChg chg="modSp add del mod">
        <pc:chgData name="Marco Parenzan" userId="a83bbb23f3e251dc" providerId="LiveId" clId="{3E0D5D5C-0869-4796-AD2E-349EE35125A5}" dt="2025-01-24T19:27:53.828" v="8269" actId="47"/>
        <pc:sldMkLst>
          <pc:docMk/>
          <pc:sldMk cId="2408985949" sldId="690"/>
        </pc:sldMkLst>
        <pc:spChg chg="mod">
          <ac:chgData name="Marco Parenzan" userId="a83bbb23f3e251dc" providerId="LiveId" clId="{3E0D5D5C-0869-4796-AD2E-349EE35125A5}" dt="2025-01-24T19:02:18.783" v="8232" actId="27636"/>
          <ac:spMkLst>
            <pc:docMk/>
            <pc:sldMk cId="2408985949" sldId="690"/>
            <ac:spMk id="2" creationId="{5CAAE54D-6F27-93ED-9F64-1AA8B21B5A03}"/>
          </ac:spMkLst>
        </pc:spChg>
      </pc:sldChg>
      <pc:sldChg chg="modSp add del mod">
        <pc:chgData name="Marco Parenzan" userId="a83bbb23f3e251dc" providerId="LiveId" clId="{3E0D5D5C-0869-4796-AD2E-349EE35125A5}" dt="2025-01-24T19:32:05.626" v="8303" actId="47"/>
        <pc:sldMkLst>
          <pc:docMk/>
          <pc:sldMk cId="4122766123" sldId="691"/>
        </pc:sldMkLst>
        <pc:spChg chg="mod">
          <ac:chgData name="Marco Parenzan" userId="a83bbb23f3e251dc" providerId="LiveId" clId="{3E0D5D5C-0869-4796-AD2E-349EE35125A5}" dt="2025-01-24T19:27:21.041" v="8266" actId="21"/>
          <ac:spMkLst>
            <pc:docMk/>
            <pc:sldMk cId="4122766123" sldId="691"/>
            <ac:spMk id="5" creationId="{62032992-57D9-9AE7-1755-EDD440F70380}"/>
          </ac:spMkLst>
        </pc:spChg>
      </pc:sldChg>
      <pc:sldChg chg="modSp add mod">
        <pc:chgData name="Marco Parenzan" userId="a83bbb23f3e251dc" providerId="LiveId" clId="{3E0D5D5C-0869-4796-AD2E-349EE35125A5}" dt="2025-01-24T19:32:17.039" v="8306" actId="20577"/>
        <pc:sldMkLst>
          <pc:docMk/>
          <pc:sldMk cId="3404629856" sldId="692"/>
        </pc:sldMkLst>
        <pc:spChg chg="mod">
          <ac:chgData name="Marco Parenzan" userId="a83bbb23f3e251dc" providerId="LiveId" clId="{3E0D5D5C-0869-4796-AD2E-349EE35125A5}" dt="2025-01-24T19:32:17.039" v="8306" actId="20577"/>
          <ac:spMkLst>
            <pc:docMk/>
            <pc:sldMk cId="3404629856" sldId="692"/>
            <ac:spMk id="5" creationId="{FD473BBF-5E23-866F-0BDA-04BCF4ACA982}"/>
          </ac:spMkLst>
        </pc:spChg>
      </pc:sldChg>
      <pc:sldChg chg="addSp delSp modSp add mod chgLayout">
        <pc:chgData name="Marco Parenzan" userId="a83bbb23f3e251dc" providerId="LiveId" clId="{3E0D5D5C-0869-4796-AD2E-349EE35125A5}" dt="2025-01-24T19:30:14.169" v="8276" actId="6264"/>
        <pc:sldMkLst>
          <pc:docMk/>
          <pc:sldMk cId="1348037440" sldId="2076137079"/>
        </pc:sldMkLst>
        <pc:spChg chg="mod ord">
          <ac:chgData name="Marco Parenzan" userId="a83bbb23f3e251dc" providerId="LiveId" clId="{3E0D5D5C-0869-4796-AD2E-349EE35125A5}" dt="2025-01-24T19:30:14.169" v="8276" actId="6264"/>
          <ac:spMkLst>
            <pc:docMk/>
            <pc:sldMk cId="1348037440" sldId="2076137079"/>
            <ac:spMk id="2" creationId="{E52798E8-C439-4557-9D60-D646BB8CE31F}"/>
          </ac:spMkLst>
        </pc:spChg>
        <pc:spChg chg="mod ord">
          <ac:chgData name="Marco Parenzan" userId="a83bbb23f3e251dc" providerId="LiveId" clId="{3E0D5D5C-0869-4796-AD2E-349EE35125A5}" dt="2025-01-24T19:30:14.169" v="8276" actId="6264"/>
          <ac:spMkLst>
            <pc:docMk/>
            <pc:sldMk cId="1348037440" sldId="2076137079"/>
            <ac:spMk id="3" creationId="{7382EDFF-A809-4FE7-99F2-F1D6777A013E}"/>
          </ac:spMkLst>
        </pc:spChg>
        <pc:spChg chg="add del mod">
          <ac:chgData name="Marco Parenzan" userId="a83bbb23f3e251dc" providerId="LiveId" clId="{3E0D5D5C-0869-4796-AD2E-349EE35125A5}" dt="2025-01-24T19:30:14.169" v="8276" actId="6264"/>
          <ac:spMkLst>
            <pc:docMk/>
            <pc:sldMk cId="1348037440" sldId="2076137079"/>
            <ac:spMk id="4" creationId="{CE2FB5C7-A0BF-FE9F-1EEC-6D8990BF20E8}"/>
          </ac:spMkLst>
        </pc:spChg>
        <pc:spChg chg="add del mod">
          <ac:chgData name="Marco Parenzan" userId="a83bbb23f3e251dc" providerId="LiveId" clId="{3E0D5D5C-0869-4796-AD2E-349EE35125A5}" dt="2025-01-24T19:30:14.169" v="8276" actId="6264"/>
          <ac:spMkLst>
            <pc:docMk/>
            <pc:sldMk cId="1348037440" sldId="2076137079"/>
            <ac:spMk id="5" creationId="{1C909749-B89D-E559-90CD-FA73A5C7F10A}"/>
          </ac:spMkLst>
        </pc:spChg>
      </pc:sldChg>
      <pc:sldChg chg="addSp delSp modSp add mod chgLayout">
        <pc:chgData name="Marco Parenzan" userId="a83bbb23f3e251dc" providerId="LiveId" clId="{3E0D5D5C-0869-4796-AD2E-349EE35125A5}" dt="2025-01-24T19:30:01.736" v="8272" actId="6264"/>
        <pc:sldMkLst>
          <pc:docMk/>
          <pc:sldMk cId="499149384" sldId="2076137347"/>
        </pc:sldMkLst>
        <pc:spChg chg="mod ord">
          <ac:chgData name="Marco Parenzan" userId="a83bbb23f3e251dc" providerId="LiveId" clId="{3E0D5D5C-0869-4796-AD2E-349EE35125A5}" dt="2025-01-24T19:30:01.736" v="8272" actId="6264"/>
          <ac:spMkLst>
            <pc:docMk/>
            <pc:sldMk cId="499149384" sldId="2076137347"/>
            <ac:spMk id="2" creationId="{092899E0-DAD1-2E87-55C2-00FE8B262C4E}"/>
          </ac:spMkLst>
        </pc:spChg>
        <pc:spChg chg="mod ord">
          <ac:chgData name="Marco Parenzan" userId="a83bbb23f3e251dc" providerId="LiveId" clId="{3E0D5D5C-0869-4796-AD2E-349EE35125A5}" dt="2025-01-24T19:30:01.736" v="8272" actId="6264"/>
          <ac:spMkLst>
            <pc:docMk/>
            <pc:sldMk cId="499149384" sldId="2076137347"/>
            <ac:spMk id="3" creationId="{CB271026-8CEB-98D3-2CCC-4BF95B687D80}"/>
          </ac:spMkLst>
        </pc:spChg>
        <pc:spChg chg="add del mod">
          <ac:chgData name="Marco Parenzan" userId="a83bbb23f3e251dc" providerId="LiveId" clId="{3E0D5D5C-0869-4796-AD2E-349EE35125A5}" dt="2025-01-24T19:30:01.736" v="8272" actId="6264"/>
          <ac:spMkLst>
            <pc:docMk/>
            <pc:sldMk cId="499149384" sldId="2076137347"/>
            <ac:spMk id="4" creationId="{69D9E90B-45EB-6F73-2853-E5C7A2DA3BCB}"/>
          </ac:spMkLst>
        </pc:spChg>
        <pc:spChg chg="add del mod">
          <ac:chgData name="Marco Parenzan" userId="a83bbb23f3e251dc" providerId="LiveId" clId="{3E0D5D5C-0869-4796-AD2E-349EE35125A5}" dt="2025-01-24T19:30:01.736" v="8272" actId="6264"/>
          <ac:spMkLst>
            <pc:docMk/>
            <pc:sldMk cId="499149384" sldId="2076137347"/>
            <ac:spMk id="5" creationId="{1089A495-4041-37F9-69A2-E3A739B27C13}"/>
          </ac:spMkLst>
        </pc:spChg>
      </pc:sldChg>
      <pc:sldChg chg="addSp delSp modSp add mod chgLayout">
        <pc:chgData name="Marco Parenzan" userId="a83bbb23f3e251dc" providerId="LiveId" clId="{3E0D5D5C-0869-4796-AD2E-349EE35125A5}" dt="2025-01-24T19:30:04.254" v="8274" actId="6264"/>
        <pc:sldMkLst>
          <pc:docMk/>
          <pc:sldMk cId="511561984" sldId="2076137349"/>
        </pc:sldMkLst>
        <pc:spChg chg="mod ord">
          <ac:chgData name="Marco Parenzan" userId="a83bbb23f3e251dc" providerId="LiveId" clId="{3E0D5D5C-0869-4796-AD2E-349EE35125A5}" dt="2025-01-24T19:30:04.254" v="8274" actId="6264"/>
          <ac:spMkLst>
            <pc:docMk/>
            <pc:sldMk cId="511561984" sldId="2076137349"/>
            <ac:spMk id="2" creationId="{A4538545-AB06-6941-569C-33B4BEE41F36}"/>
          </ac:spMkLst>
        </pc:spChg>
        <pc:spChg chg="add del mod">
          <ac:chgData name="Marco Parenzan" userId="a83bbb23f3e251dc" providerId="LiveId" clId="{3E0D5D5C-0869-4796-AD2E-349EE35125A5}" dt="2025-01-24T19:30:04.254" v="8274" actId="6264"/>
          <ac:spMkLst>
            <pc:docMk/>
            <pc:sldMk cId="511561984" sldId="2076137349"/>
            <ac:spMk id="3" creationId="{053ECF5D-7CA9-468F-9D64-D74C377646E0}"/>
          </ac:spMkLst>
        </pc:spChg>
        <pc:spChg chg="add del mod">
          <ac:chgData name="Marco Parenzan" userId="a83bbb23f3e251dc" providerId="LiveId" clId="{3E0D5D5C-0869-4796-AD2E-349EE35125A5}" dt="2025-01-24T19:30:04.254" v="8274" actId="6264"/>
          <ac:spMkLst>
            <pc:docMk/>
            <pc:sldMk cId="511561984" sldId="2076137349"/>
            <ac:spMk id="5" creationId="{9D8B65E9-A40B-FC71-08F2-B583860AA664}"/>
          </ac:spMkLst>
        </pc:spChg>
        <pc:picChg chg="mod ord">
          <ac:chgData name="Marco Parenzan" userId="a83bbb23f3e251dc" providerId="LiveId" clId="{3E0D5D5C-0869-4796-AD2E-349EE35125A5}" dt="2025-01-24T19:30:04.254" v="8274" actId="6264"/>
          <ac:picMkLst>
            <pc:docMk/>
            <pc:sldMk cId="511561984" sldId="2076137349"/>
            <ac:picMk id="4" creationId="{ABDAF07A-02C7-1035-D1E8-ED8CC0725395}"/>
          </ac:picMkLst>
        </pc:picChg>
      </pc:sldChg>
      <pc:sldChg chg="add">
        <pc:chgData name="Marco Parenzan" userId="a83bbb23f3e251dc" providerId="LiveId" clId="{3E0D5D5C-0869-4796-AD2E-349EE35125A5}" dt="2025-01-24T19:29:39.166" v="8270"/>
        <pc:sldMkLst>
          <pc:docMk/>
          <pc:sldMk cId="575961664" sldId="2076137353"/>
        </pc:sldMkLst>
      </pc:sldChg>
      <pc:sldChg chg="addSp delSp modSp add mod chgLayout">
        <pc:chgData name="Marco Parenzan" userId="a83bbb23f3e251dc" providerId="LiveId" clId="{3E0D5D5C-0869-4796-AD2E-349EE35125A5}" dt="2025-01-24T19:30:09.960" v="8275" actId="6264"/>
        <pc:sldMkLst>
          <pc:docMk/>
          <pc:sldMk cId="1883111525" sldId="2076137354"/>
        </pc:sldMkLst>
        <pc:spChg chg="mod ord">
          <ac:chgData name="Marco Parenzan" userId="a83bbb23f3e251dc" providerId="LiveId" clId="{3E0D5D5C-0869-4796-AD2E-349EE35125A5}" dt="2025-01-24T19:30:09.960" v="8275" actId="6264"/>
          <ac:spMkLst>
            <pc:docMk/>
            <pc:sldMk cId="1883111525" sldId="2076137354"/>
            <ac:spMk id="2" creationId="{00AFC02A-0216-6778-929A-A4383848BDB7}"/>
          </ac:spMkLst>
        </pc:spChg>
        <pc:spChg chg="mod ord">
          <ac:chgData name="Marco Parenzan" userId="a83bbb23f3e251dc" providerId="LiveId" clId="{3E0D5D5C-0869-4796-AD2E-349EE35125A5}" dt="2025-01-24T19:30:09.960" v="8275" actId="6264"/>
          <ac:spMkLst>
            <pc:docMk/>
            <pc:sldMk cId="1883111525" sldId="2076137354"/>
            <ac:spMk id="3" creationId="{1042A981-129F-86F1-A2B1-B08BD7A33EA0}"/>
          </ac:spMkLst>
        </pc:spChg>
        <pc:spChg chg="add del mod">
          <ac:chgData name="Marco Parenzan" userId="a83bbb23f3e251dc" providerId="LiveId" clId="{3E0D5D5C-0869-4796-AD2E-349EE35125A5}" dt="2025-01-24T19:30:09.960" v="8275" actId="6264"/>
          <ac:spMkLst>
            <pc:docMk/>
            <pc:sldMk cId="1883111525" sldId="2076137354"/>
            <ac:spMk id="4" creationId="{C4FBD01D-2275-790B-267A-FD7FE3478883}"/>
          </ac:spMkLst>
        </pc:spChg>
        <pc:spChg chg="add del mod">
          <ac:chgData name="Marco Parenzan" userId="a83bbb23f3e251dc" providerId="LiveId" clId="{3E0D5D5C-0869-4796-AD2E-349EE35125A5}" dt="2025-01-24T19:30:09.960" v="8275" actId="6264"/>
          <ac:spMkLst>
            <pc:docMk/>
            <pc:sldMk cId="1883111525" sldId="2076137354"/>
            <ac:spMk id="5" creationId="{C546577B-8F88-D8DA-AB87-6831C32FFBA6}"/>
          </ac:spMkLst>
        </pc:spChg>
      </pc:sldChg>
      <pc:sldChg chg="modSp new mod">
        <pc:chgData name="Marco Parenzan" userId="a83bbb23f3e251dc" providerId="LiveId" clId="{3E0D5D5C-0869-4796-AD2E-349EE35125A5}" dt="2025-01-24T19:31:59.100" v="8302" actId="20577"/>
        <pc:sldMkLst>
          <pc:docMk/>
          <pc:sldMk cId="1532915520" sldId="2076137355"/>
        </pc:sldMkLst>
        <pc:spChg chg="mod">
          <ac:chgData name="Marco Parenzan" userId="a83bbb23f3e251dc" providerId="LiveId" clId="{3E0D5D5C-0869-4796-AD2E-349EE35125A5}" dt="2025-01-24T19:30:59.896" v="8292" actId="20577"/>
          <ac:spMkLst>
            <pc:docMk/>
            <pc:sldMk cId="1532915520" sldId="2076137355"/>
            <ac:spMk id="2" creationId="{DC1B0348-40A0-729F-FC05-50647A02E4FF}"/>
          </ac:spMkLst>
        </pc:spChg>
        <pc:spChg chg="mod">
          <ac:chgData name="Marco Parenzan" userId="a83bbb23f3e251dc" providerId="LiveId" clId="{3E0D5D5C-0869-4796-AD2E-349EE35125A5}" dt="2025-01-24T19:31:59.100" v="8302" actId="20577"/>
          <ac:spMkLst>
            <pc:docMk/>
            <pc:sldMk cId="1532915520" sldId="2076137355"/>
            <ac:spMk id="3" creationId="{71E60F5B-27E6-C446-4870-103C7979D921}"/>
          </ac:spMkLst>
        </pc:spChg>
      </pc:sldChg>
    </pc:docChg>
  </pc:docChgLst>
  <pc:docChgLst>
    <pc:chgData name="Marco Parenzan" userId="a83bbb23f3e251dc" providerId="LiveId" clId="{AA36A628-EFF3-4A7F-8889-5DB2A918F8BC}"/>
    <pc:docChg chg="undo custSel delSld modSld sldOrd modMainMaster modSection">
      <pc:chgData name="Marco Parenzan" userId="a83bbb23f3e251dc" providerId="LiveId" clId="{AA36A628-EFF3-4A7F-8889-5DB2A918F8BC}" dt="2025-01-05T08:58:14.834" v="73" actId="20577"/>
      <pc:docMkLst>
        <pc:docMk/>
      </pc:docMkLst>
      <pc:sldChg chg="ord">
        <pc:chgData name="Marco Parenzan" userId="a83bbb23f3e251dc" providerId="LiveId" clId="{AA36A628-EFF3-4A7F-8889-5DB2A918F8BC}" dt="2025-01-05T08:53:28.224" v="23"/>
        <pc:sldMkLst>
          <pc:docMk/>
          <pc:sldMk cId="3127784773" sldId="280"/>
        </pc:sldMkLst>
      </pc:sldChg>
      <pc:sldChg chg="del">
        <pc:chgData name="Marco Parenzan" userId="a83bbb23f3e251dc" providerId="LiveId" clId="{AA36A628-EFF3-4A7F-8889-5DB2A918F8BC}" dt="2025-01-05T08:53:29.547" v="24" actId="47"/>
        <pc:sldMkLst>
          <pc:docMk/>
          <pc:sldMk cId="3226443285" sldId="297"/>
        </pc:sldMkLst>
      </pc:sldChg>
      <pc:sldChg chg="del">
        <pc:chgData name="Marco Parenzan" userId="a83bbb23f3e251dc" providerId="LiveId" clId="{AA36A628-EFF3-4A7F-8889-5DB2A918F8BC}" dt="2025-01-05T08:53:04.245" v="19" actId="47"/>
        <pc:sldMkLst>
          <pc:docMk/>
          <pc:sldMk cId="1794320312" sldId="298"/>
        </pc:sldMkLst>
      </pc:sldChg>
      <pc:sldChg chg="modSp del mod">
        <pc:chgData name="Marco Parenzan" userId="a83bbb23f3e251dc" providerId="LiveId" clId="{AA36A628-EFF3-4A7F-8889-5DB2A918F8BC}" dt="2025-01-05T08:53:14.922" v="21" actId="47"/>
        <pc:sldMkLst>
          <pc:docMk/>
          <pc:sldMk cId="1767585408" sldId="299"/>
        </pc:sldMkLst>
      </pc:sldChg>
      <pc:sldChg chg="addSp delSp modSp mod chgLayout">
        <pc:chgData name="Marco Parenzan" userId="a83bbb23f3e251dc" providerId="LiveId" clId="{AA36A628-EFF3-4A7F-8889-5DB2A918F8BC}" dt="2025-01-05T08:58:14.834" v="73" actId="20577"/>
        <pc:sldMkLst>
          <pc:docMk/>
          <pc:sldMk cId="399202446" sldId="300"/>
        </pc:sldMkLst>
        <pc:spChg chg="add mod ord">
          <ac:chgData name="Marco Parenzan" userId="a83bbb23f3e251dc" providerId="LiveId" clId="{AA36A628-EFF3-4A7F-8889-5DB2A918F8BC}" dt="2025-01-05T08:58:14.834" v="73" actId="20577"/>
          <ac:spMkLst>
            <pc:docMk/>
            <pc:sldMk cId="399202446" sldId="300"/>
            <ac:spMk id="3" creationId="{9B590A9A-62DF-B7CE-B87D-134BC1507729}"/>
          </ac:spMkLst>
        </pc:spChg>
      </pc:sldChg>
      <pc:sldMasterChg chg="addSp modSp mod modSldLayout">
        <pc:chgData name="Marco Parenzan" userId="a83bbb23f3e251dc" providerId="LiveId" clId="{AA36A628-EFF3-4A7F-8889-5DB2A918F8BC}" dt="2025-01-05T08:57:51.880" v="65" actId="1076"/>
        <pc:sldMasterMkLst>
          <pc:docMk/>
          <pc:sldMasterMk cId="658044255" sldId="2147483661"/>
        </pc:sldMasterMkLst>
        <pc:spChg chg="mod">
          <ac:chgData name="Marco Parenzan" userId="a83bbb23f3e251dc" providerId="LiveId" clId="{AA36A628-EFF3-4A7F-8889-5DB2A918F8BC}" dt="2025-01-05T08:50:47.811" v="17" actId="14100"/>
          <ac:spMkLst>
            <pc:docMk/>
            <pc:sldMasterMk cId="658044255" sldId="2147483661"/>
            <ac:spMk id="3" creationId="{48A4CEE8-8D92-394C-8F53-0459CF7637F4}"/>
          </ac:spMkLst>
        </pc:spChg>
        <pc:spChg chg="add mod">
          <ac:chgData name="Marco Parenzan" userId="a83bbb23f3e251dc" providerId="LiveId" clId="{AA36A628-EFF3-4A7F-8889-5DB2A918F8BC}" dt="2025-01-05T08:50:39.649" v="16"/>
          <ac:spMkLst>
            <pc:docMk/>
            <pc:sldMasterMk cId="658044255" sldId="2147483661"/>
            <ac:spMk id="5" creationId="{74A24D9A-9E3E-8F9F-A3C8-5ACA4CF1A1A9}"/>
          </ac:spMkLst>
        </pc:spChg>
        <pc:picChg chg="add mod ord">
          <ac:chgData name="Marco Parenzan" userId="a83bbb23f3e251dc" providerId="LiveId" clId="{AA36A628-EFF3-4A7F-8889-5DB2A918F8BC}" dt="2025-01-05T08:50:04.213" v="15" actId="167"/>
          <ac:picMkLst>
            <pc:docMk/>
            <pc:sldMasterMk cId="658044255" sldId="2147483661"/>
            <ac:picMk id="4" creationId="{000450DD-3A66-56CD-AEBE-ADD554892EC5}"/>
          </ac:picMkLst>
        </pc:picChg>
        <pc:picChg chg="add mod">
          <ac:chgData name="Marco Parenzan" userId="a83bbb23f3e251dc" providerId="LiveId" clId="{AA36A628-EFF3-4A7F-8889-5DB2A918F8BC}" dt="2025-01-05T08:50:39.649" v="16"/>
          <ac:picMkLst>
            <pc:docMk/>
            <pc:sldMasterMk cId="658044255" sldId="2147483661"/>
            <ac:picMk id="6" creationId="{8C8519F4-AD40-F1E6-3CC5-8AA5A089297D}"/>
          </ac:picMkLst>
        </pc:picChg>
        <pc:picChg chg="add mod">
          <ac:chgData name="Marco Parenzan" userId="a83bbb23f3e251dc" providerId="LiveId" clId="{AA36A628-EFF3-4A7F-8889-5DB2A918F8BC}" dt="2025-01-05T08:50:39.649" v="16"/>
          <ac:picMkLst>
            <pc:docMk/>
            <pc:sldMasterMk cId="658044255" sldId="2147483661"/>
            <ac:picMk id="7" creationId="{B57E208D-DC8B-5248-DFD3-59654EBB00C8}"/>
          </ac:picMkLst>
        </pc:picChg>
        <pc:picChg chg="add mod">
          <ac:chgData name="Marco Parenzan" userId="a83bbb23f3e251dc" providerId="LiveId" clId="{AA36A628-EFF3-4A7F-8889-5DB2A918F8BC}" dt="2025-01-05T08:50:39.649" v="16"/>
          <ac:picMkLst>
            <pc:docMk/>
            <pc:sldMasterMk cId="658044255" sldId="2147483661"/>
            <ac:picMk id="8" creationId="{5E1BF2E4-E862-7E03-EA74-BDA4E5E33461}"/>
          </ac:picMkLst>
        </pc:picChg>
        <pc:sldLayoutChg chg="delSp mod delAnim">
          <pc:chgData name="Marco Parenzan" userId="a83bbb23f3e251dc" providerId="LiveId" clId="{AA36A628-EFF3-4A7F-8889-5DB2A918F8BC}" dt="2025-01-05T08:53:41.163" v="26" actId="478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Sp mod">
          <pc:chgData name="Marco Parenzan" userId="a83bbb23f3e251dc" providerId="LiveId" clId="{AA36A628-EFF3-4A7F-8889-5DB2A918F8BC}" dt="2025-01-05T08:53:48.220" v="27" actId="478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Sp mod">
          <pc:chgData name="Marco Parenzan" userId="a83bbb23f3e251dc" providerId="LiveId" clId="{AA36A628-EFF3-4A7F-8889-5DB2A918F8BC}" dt="2025-01-05T08:51:05.127" v="18" actId="1076"/>
          <pc:sldLayoutMkLst>
            <pc:docMk/>
            <pc:sldMasterMk cId="658044255" sldId="2147483661"/>
            <pc:sldLayoutMk cId="4213497921" sldId="2147483699"/>
          </pc:sldLayoutMkLst>
        </pc:sldLayoutChg>
        <pc:sldLayoutChg chg="addSp delSp modSp mod">
          <pc:chgData name="Marco Parenzan" userId="a83bbb23f3e251dc" providerId="LiveId" clId="{AA36A628-EFF3-4A7F-8889-5DB2A918F8BC}" dt="2025-01-05T08:57:51.880" v="65" actId="1076"/>
          <pc:sldLayoutMkLst>
            <pc:docMk/>
            <pc:sldMasterMk cId="658044255" sldId="2147483661"/>
            <pc:sldLayoutMk cId="4110946337" sldId="2147483702"/>
          </pc:sldLayoutMkLst>
          <pc:spChg chg="add mod ord">
            <ac:chgData name="Marco Parenzan" userId="a83bbb23f3e251dc" providerId="LiveId" clId="{AA36A628-EFF3-4A7F-8889-5DB2A918F8BC}" dt="2025-01-05T08:55:21.274" v="35" actId="207"/>
            <ac:spMkLst>
              <pc:docMk/>
              <pc:sldMasterMk cId="658044255" sldId="2147483661"/>
              <pc:sldLayoutMk cId="4110946337" sldId="2147483702"/>
              <ac:spMk id="2" creationId="{462D5F16-E97A-7AC0-AA26-8ABB66E147E9}"/>
            </ac:spMkLst>
          </pc:spChg>
          <pc:picChg chg="mod">
            <ac:chgData name="Marco Parenzan" userId="a83bbb23f3e251dc" providerId="LiveId" clId="{AA36A628-EFF3-4A7F-8889-5DB2A918F8BC}" dt="2025-01-05T08:57:46.478" v="62" actId="1076"/>
            <ac:picMkLst>
              <pc:docMk/>
              <pc:sldMasterMk cId="658044255" sldId="2147483661"/>
              <pc:sldLayoutMk cId="4110946337" sldId="2147483702"/>
              <ac:picMk id="4" creationId="{021443AF-3028-6BE7-B950-6228F353D93E}"/>
            </ac:picMkLst>
          </pc:picChg>
          <pc:picChg chg="add mod">
            <ac:chgData name="Marco Parenzan" userId="a83bbb23f3e251dc" providerId="LiveId" clId="{AA36A628-EFF3-4A7F-8889-5DB2A918F8BC}" dt="2025-01-05T08:57:44.184" v="61" actId="1076"/>
            <ac:picMkLst>
              <pc:docMk/>
              <pc:sldMasterMk cId="658044255" sldId="2147483661"/>
              <pc:sldLayoutMk cId="4110946337" sldId="2147483702"/>
              <ac:picMk id="7" creationId="{CBA59910-627C-A82A-164B-E4C0B7BF7D97}"/>
            </ac:picMkLst>
          </pc:picChg>
          <pc:picChg chg="add mod">
            <ac:chgData name="Marco Parenzan" userId="a83bbb23f3e251dc" providerId="LiveId" clId="{AA36A628-EFF3-4A7F-8889-5DB2A918F8BC}" dt="2025-01-05T08:57:42.370" v="60" actId="1076"/>
            <ac:picMkLst>
              <pc:docMk/>
              <pc:sldMasterMk cId="658044255" sldId="2147483661"/>
              <pc:sldLayoutMk cId="4110946337" sldId="2147483702"/>
              <ac:picMk id="10" creationId="{EDD776F2-2271-A05D-813F-C2D781BC161C}"/>
            </ac:picMkLst>
          </pc:picChg>
          <pc:picChg chg="add mod">
            <ac:chgData name="Marco Parenzan" userId="a83bbb23f3e251dc" providerId="LiveId" clId="{AA36A628-EFF3-4A7F-8889-5DB2A918F8BC}" dt="2025-01-05T08:57:51.880" v="65" actId="1076"/>
            <ac:picMkLst>
              <pc:docMk/>
              <pc:sldMasterMk cId="658044255" sldId="2147483661"/>
              <pc:sldLayoutMk cId="4110946337" sldId="2147483702"/>
              <ac:picMk id="11" creationId="{D50AFD15-0980-8322-88E8-B1FCF01AB8D3}"/>
            </ac:picMkLst>
          </pc:picChg>
        </pc:sldLayoutChg>
      </pc:sldMasterChg>
    </pc:docChg>
  </pc:docChgLst>
  <pc:docChgLst>
    <pc:chgData name="Marco Parenzan" userId="a83bbb23f3e251dc" providerId="LiveId" clId="{74649704-59A6-40A0-B577-218F04EE45DA}"/>
    <pc:docChg chg="undo redo custSel addSld delSld modSld sldOrd modMainMaster modSection">
      <pc:chgData name="Marco Parenzan" userId="a83bbb23f3e251dc" providerId="LiveId" clId="{74649704-59A6-40A0-B577-218F04EE45DA}" dt="2024-01-14T09:01:40.407" v="100" actId="6014"/>
      <pc:docMkLst>
        <pc:docMk/>
      </pc:docMkLst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351983227" sldId="258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561872712" sldId="259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108877457" sldId="260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2668488753" sldId="261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448018491" sldId="265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3317753286" sldId="266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127784773" sldId="280"/>
        </pc:sldMkLst>
      </pc:sldChg>
      <pc:sldChg chg="del">
        <pc:chgData name="Marco Parenzan" userId="a83bbb23f3e251dc" providerId="LiveId" clId="{74649704-59A6-40A0-B577-218F04EE45DA}" dt="2024-01-10T23:23:53.171" v="8" actId="47"/>
        <pc:sldMkLst>
          <pc:docMk/>
          <pc:sldMk cId="2018455175" sldId="281"/>
        </pc:sldMkLst>
      </pc:sldChg>
      <pc:sldChg chg="del">
        <pc:chgData name="Marco Parenzan" userId="a83bbb23f3e251dc" providerId="LiveId" clId="{74649704-59A6-40A0-B577-218F04EE45DA}" dt="2024-01-10T23:23:40.708" v="7" actId="47"/>
        <pc:sldMkLst>
          <pc:docMk/>
          <pc:sldMk cId="121869812" sldId="289"/>
        </pc:sldMkLst>
      </pc:sldChg>
      <pc:sldChg chg="add del">
        <pc:chgData name="Marco Parenzan" userId="a83bbb23f3e251dc" providerId="LiveId" clId="{74649704-59A6-40A0-B577-218F04EE45DA}" dt="2024-01-10T23:27:50.613" v="63" actId="47"/>
        <pc:sldMkLst>
          <pc:docMk/>
          <pc:sldMk cId="1023071940" sldId="292"/>
        </pc:sldMkLst>
      </pc:sldChg>
      <pc:sldChg chg="del">
        <pc:chgData name="Marco Parenzan" userId="a83bbb23f3e251dc" providerId="LiveId" clId="{74649704-59A6-40A0-B577-218F04EE45DA}" dt="2024-01-10T23:24:35.927" v="16" actId="47"/>
        <pc:sldMkLst>
          <pc:docMk/>
          <pc:sldMk cId="2919931578" sldId="296"/>
        </pc:sldMkLst>
      </pc:sldChg>
      <pc:sldChg chg="mod chgLayout">
        <pc:chgData name="Marco Parenzan" userId="a83bbb23f3e251dc" providerId="LiveId" clId="{74649704-59A6-40A0-B577-218F04EE45DA}" dt="2024-01-10T23:26:14.467" v="31" actId="6264"/>
        <pc:sldMkLst>
          <pc:docMk/>
          <pc:sldMk cId="3226443285" sldId="297"/>
        </pc:sldMkLst>
      </pc:sldChg>
      <pc:sldChg chg="addSp delSp modSp mod ord modClrScheme addAnim delAnim chgLayout">
        <pc:chgData name="Marco Parenzan" userId="a83bbb23f3e251dc" providerId="LiveId" clId="{74649704-59A6-40A0-B577-218F04EE45DA}" dt="2024-01-10T23:27:51.660" v="74" actId="700"/>
        <pc:sldMkLst>
          <pc:docMk/>
          <pc:sldMk cId="1794320312" sldId="298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767585408" sldId="299"/>
        </pc:sldMkLst>
      </pc:sldChg>
      <pc:sldChg chg="addSp modSp new mod modClrScheme chgLayout">
        <pc:chgData name="Marco Parenzan" userId="a83bbb23f3e251dc" providerId="LiveId" clId="{74649704-59A6-40A0-B577-218F04EE45DA}" dt="2024-01-14T09:01:26.232" v="99" actId="700"/>
        <pc:sldMkLst>
          <pc:docMk/>
          <pc:sldMk cId="399202446" sldId="300"/>
        </pc:sldMkLst>
      </pc:sldChg>
      <pc:sldMasterChg chg="addSldLayout delSldLayout modSldLayout">
        <pc:chgData name="Marco Parenzan" userId="a83bbb23f3e251dc" providerId="LiveId" clId="{74649704-59A6-40A0-B577-218F04EE45DA}" dt="2024-01-14T09:01:40.407" v="100" actId="6014"/>
        <pc:sldMasterMkLst>
          <pc:docMk/>
          <pc:sldMasterMk cId="658044255" sldId="2147483661"/>
        </pc:sldMasterMkLst>
        <pc:sldLayoutChg chg="del">
          <pc:chgData name="Marco Parenzan" userId="a83bbb23f3e251dc" providerId="LiveId" clId="{74649704-59A6-40A0-B577-218F04EE45DA}" dt="2024-01-10T23:23:30.282" v="6" actId="2696"/>
          <pc:sldLayoutMkLst>
            <pc:docMk/>
            <pc:sldMasterMk cId="658044255" sldId="2147483661"/>
            <pc:sldLayoutMk cId="472579377" sldId="2147483666"/>
          </pc:sldLayoutMkLst>
        </pc:sldLayoutChg>
        <pc:sldLayoutChg chg="del">
          <pc:chgData name="Marco Parenzan" userId="a83bbb23f3e251dc" providerId="LiveId" clId="{74649704-59A6-40A0-B577-218F04EE45DA}" dt="2024-01-10T23:23:27.766" v="5" actId="2696"/>
          <pc:sldLayoutMkLst>
            <pc:docMk/>
            <pc:sldMasterMk cId="658044255" sldId="2147483661"/>
            <pc:sldLayoutMk cId="2714247654" sldId="2147483668"/>
          </pc:sldLayoutMkLst>
        </pc:sldLayoutChg>
        <pc:sldLayoutChg chg="del">
          <pc:chgData name="Marco Parenzan" userId="a83bbb23f3e251dc" providerId="LiveId" clId="{74649704-59A6-40A0-B577-218F04EE45DA}" dt="2024-01-10T23:23:26.624" v="4" actId="2696"/>
          <pc:sldLayoutMkLst>
            <pc:docMk/>
            <pc:sldMasterMk cId="658044255" sldId="2147483661"/>
            <pc:sldLayoutMk cId="613562382" sldId="2147483669"/>
          </pc:sldLayoutMkLst>
        </pc:sldLayoutChg>
        <pc:sldLayoutChg chg="del">
          <pc:chgData name="Marco Parenzan" userId="a83bbb23f3e251dc" providerId="LiveId" clId="{74649704-59A6-40A0-B577-218F04EE45DA}" dt="2024-01-10T23:23:18.904" v="3" actId="2696"/>
          <pc:sldLayoutMkLst>
            <pc:docMk/>
            <pc:sldMasterMk cId="658044255" sldId="2147483661"/>
            <pc:sldLayoutMk cId="2565350017" sldId="2147483672"/>
          </pc:sldLayoutMkLst>
        </pc:sldLayoutChg>
        <pc:sldLayoutChg chg="del">
          <pc:chgData name="Marco Parenzan" userId="a83bbb23f3e251dc" providerId="LiveId" clId="{74649704-59A6-40A0-B577-218F04EE45DA}" dt="2024-01-10T23:23:18.459" v="2" actId="2696"/>
          <pc:sldLayoutMkLst>
            <pc:docMk/>
            <pc:sldMasterMk cId="658044255" sldId="2147483661"/>
            <pc:sldLayoutMk cId="3464349985" sldId="2147483673"/>
          </pc:sldLayoutMkLst>
        </pc:sldLayoutChg>
        <pc:sldLayoutChg chg="addSp modSp">
          <pc:chgData name="Marco Parenzan" userId="a83bbb23f3e251dc" providerId="LiveId" clId="{74649704-59A6-40A0-B577-218F04EE45DA}" dt="2024-01-10T23:25:58.642" v="28"/>
          <pc:sldLayoutMkLst>
            <pc:docMk/>
            <pc:sldMasterMk cId="658044255" sldId="2147483661"/>
            <pc:sldLayoutMk cId="3339475363" sldId="2147483675"/>
          </pc:sldLayoutMkLst>
        </pc:sldLayoutChg>
        <pc:sldLayoutChg chg="addSp modSp">
          <pc:chgData name="Marco Parenzan" userId="a83bbb23f3e251dc" providerId="LiveId" clId="{74649704-59A6-40A0-B577-218F04EE45DA}" dt="2024-01-10T23:26:00.081" v="29"/>
          <pc:sldLayoutMkLst>
            <pc:docMk/>
            <pc:sldMasterMk cId="658044255" sldId="2147483661"/>
            <pc:sldLayoutMk cId="682840589" sldId="2147483676"/>
          </pc:sldLayoutMkLst>
        </pc:sldLayoutChg>
        <pc:sldLayoutChg chg="addSp modSp">
          <pc:chgData name="Marco Parenzan" userId="a83bbb23f3e251dc" providerId="LiveId" clId="{74649704-59A6-40A0-B577-218F04EE45DA}" dt="2024-01-10T23:26:00.926" v="30"/>
          <pc:sldLayoutMkLst>
            <pc:docMk/>
            <pc:sldMasterMk cId="658044255" sldId="2147483661"/>
            <pc:sldLayoutMk cId="1379800944" sldId="2147483677"/>
          </pc:sldLayoutMkLst>
        </pc:sldLayoutChg>
        <pc:sldLayoutChg chg="add del">
          <pc:chgData name="Marco Parenzan" userId="a83bbb23f3e251dc" providerId="LiveId" clId="{74649704-59A6-40A0-B577-218F04EE45DA}" dt="2024-01-10T23:27:51.254" v="64" actId="2696"/>
          <pc:sldLayoutMkLst>
            <pc:docMk/>
            <pc:sldMasterMk cId="658044255" sldId="2147483661"/>
            <pc:sldLayoutMk cId="2727259210" sldId="2147483678"/>
          </pc:sldLayoutMkLst>
        </pc:sldLayoutChg>
        <pc:sldLayoutChg chg="addSp modSp mod">
          <pc:chgData name="Marco Parenzan" userId="a83bbb23f3e251dc" providerId="LiveId" clId="{74649704-59A6-40A0-B577-218F04EE45DA}" dt="2024-01-10T23:24:52.156" v="20" actId="1076"/>
          <pc:sldLayoutMkLst>
            <pc:docMk/>
            <pc:sldMasterMk cId="658044255" sldId="2147483661"/>
            <pc:sldLayoutMk cId="4220574958" sldId="2147483679"/>
          </pc:sldLayoutMkLst>
        </pc:sldLayoutChg>
        <pc:sldLayoutChg chg="addSp modSp">
          <pc:chgData name="Marco Parenzan" userId="a83bbb23f3e251dc" providerId="LiveId" clId="{74649704-59A6-40A0-B577-218F04EE45DA}" dt="2024-01-10T23:24:58.269" v="22"/>
          <pc:sldLayoutMkLst>
            <pc:docMk/>
            <pc:sldMasterMk cId="658044255" sldId="2147483661"/>
            <pc:sldLayoutMk cId="3968414722" sldId="2147483680"/>
          </pc:sldLayoutMkLst>
        </pc:sldLayoutChg>
        <pc:sldLayoutChg chg="addSp modSp add del">
          <pc:chgData name="Marco Parenzan" userId="a83bbb23f3e251dc" providerId="LiveId" clId="{74649704-59A6-40A0-B577-218F04EE45DA}" dt="2024-01-10T23:27:50.582" v="62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add del">
          <pc:chgData name="Marco Parenzan" userId="a83bbb23f3e251dc" providerId="LiveId" clId="{74649704-59A6-40A0-B577-218F04EE45DA}" dt="2024-01-10T23:27:51.270" v="65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modSp mod">
          <pc:chgData name="Marco Parenzan" userId="a83bbb23f3e251dc" providerId="LiveId" clId="{74649704-59A6-40A0-B577-218F04EE45DA}" dt="2024-01-10T23:24:25.437" v="15" actId="20577"/>
          <pc:sldLayoutMkLst>
            <pc:docMk/>
            <pc:sldMasterMk cId="658044255" sldId="2147483661"/>
            <pc:sldLayoutMk cId="4213497921" sldId="2147483699"/>
          </pc:sldLayoutMkLst>
        </pc:sldLayoutChg>
        <pc:sldLayoutChg chg="addSp modSp">
          <pc:chgData name="Marco Parenzan" userId="a83bbb23f3e251dc" providerId="LiveId" clId="{74649704-59A6-40A0-B577-218F04EE45DA}" dt="2024-01-10T23:24:53.729" v="21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add del mod modTransition modAnim">
          <pc:chgData name="Marco Parenzan" userId="a83bbb23f3e251dc" providerId="LiveId" clId="{74649704-59A6-40A0-B577-218F04EE45DA}" dt="2024-01-10T23:27:51.535" v="71"/>
          <pc:sldLayoutMkLst>
            <pc:docMk/>
            <pc:sldMasterMk cId="658044255" sldId="2147483661"/>
            <pc:sldLayoutMk cId="3698850730" sldId="2147483701"/>
          </pc:sldLayoutMkLst>
        </pc:sldLayoutChg>
        <pc:sldLayoutChg chg="addSp delSp modSp mod">
          <pc:chgData name="Marco Parenzan" userId="a83bbb23f3e251dc" providerId="LiveId" clId="{74649704-59A6-40A0-B577-218F04EE45DA}" dt="2024-01-14T09:01:40.407" v="100" actId="6014"/>
          <pc:sldLayoutMkLst>
            <pc:docMk/>
            <pc:sldMasterMk cId="658044255" sldId="2147483661"/>
            <pc:sldLayoutMk cId="4110946337" sldId="214748370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1/25/2025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62D5F16-E97A-7AC0-AA26-8ABB66E147E9}"/>
              </a:ext>
            </a:extLst>
          </p:cNvPr>
          <p:cNvSpPr/>
          <p:nvPr userDrawn="1"/>
        </p:nvSpPr>
        <p:spPr>
          <a:xfrm>
            <a:off x="609600" y="1516806"/>
            <a:ext cx="10972800" cy="4597123"/>
          </a:xfrm>
          <a:prstGeom prst="rect">
            <a:avLst/>
          </a:prstGeom>
          <a:solidFill>
            <a:srgbClr val="FB49F3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021443AF-3028-6BE7-B950-6228F353D93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045421" y="2894609"/>
            <a:ext cx="3906274" cy="96090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93F780-3792-B716-DF8B-9B207C021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599"/>
            <a:ext cx="10972800" cy="82296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59910-627C-A82A-164B-E4C0B7BF7D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40245" y="4134154"/>
            <a:ext cx="3511510" cy="686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D776F2-2271-A05D-813F-C2D781BC161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380524" y="5015841"/>
            <a:ext cx="1790164" cy="953316"/>
          </a:xfrm>
          <a:prstGeom prst="rect">
            <a:avLst/>
          </a:prstGeom>
        </p:spPr>
      </p:pic>
      <p:pic>
        <p:nvPicPr>
          <p:cNvPr id="11" name="Picture 2" descr="Unipordenone">
            <a:extLst>
              <a:ext uri="{FF2B5EF4-FFF2-40B4-BE49-F238E27FC236}">
                <a16:creationId xmlns:a16="http://schemas.microsoft.com/office/drawing/2014/main" id="{D50AFD15-0980-8322-88E8-B1FCF01AB8D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306" y="1647514"/>
            <a:ext cx="3088060" cy="116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0946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0B16D5D0-0CD5-2429-502E-9B08459EB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104017" y="240203"/>
            <a:ext cx="1950607" cy="73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0450DD-3A66-56CD-AEBE-ADD554892EC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5"/>
            <a:ext cx="10972800" cy="4270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A24D9A-9E3E-8F9F-A3C8-5ACA4CF1A1A9}"/>
              </a:ext>
            </a:extLst>
          </p:cNvPr>
          <p:cNvSpPr/>
          <p:nvPr userDrawn="1"/>
        </p:nvSpPr>
        <p:spPr>
          <a:xfrm>
            <a:off x="0" y="6276513"/>
            <a:ext cx="12192000" cy="588729"/>
          </a:xfrm>
          <a:prstGeom prst="rect">
            <a:avLst/>
          </a:prstGeom>
          <a:solidFill>
            <a:srgbClr val="FB49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8519F4-AD40-F1E6-3CC5-8AA5A089297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2803682" y="6256082"/>
            <a:ext cx="3652657" cy="6252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7E208D-DC8B-5248-DFD3-59654EBB00C8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rcRect l="67876"/>
          <a:stretch/>
        </p:blipFill>
        <p:spPr>
          <a:xfrm>
            <a:off x="6747677" y="6242121"/>
            <a:ext cx="1065321" cy="653198"/>
          </a:xfrm>
          <a:prstGeom prst="rect">
            <a:avLst/>
          </a:prstGeom>
        </p:spPr>
      </p:pic>
      <p:pic>
        <p:nvPicPr>
          <p:cNvPr id="8" name="Picture 2" descr="Unipordenone">
            <a:extLst>
              <a:ext uri="{FF2B5EF4-FFF2-40B4-BE49-F238E27FC236}">
                <a16:creationId xmlns:a16="http://schemas.microsoft.com/office/drawing/2014/main" id="{5E1BF2E4-E862-7E03-EA74-BDA4E5E334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1525" y="6343674"/>
            <a:ext cx="1195267" cy="450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3" r:id="rId2"/>
    <p:sldLayoutId id="2147483664" r:id="rId3"/>
    <p:sldLayoutId id="2147483679" r:id="rId4"/>
    <p:sldLayoutId id="2147483665" r:id="rId5"/>
    <p:sldLayoutId id="2147483667" r:id="rId6"/>
    <p:sldLayoutId id="2147483670" r:id="rId7"/>
    <p:sldLayoutId id="214748367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tautomation.com/rtas-blog/what-is-unified-namespac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parenzan/SantaToysSim" TargetMode="External"/><Relationship Id="rId2" Type="http://schemas.openxmlformats.org/officeDocument/2006/relationships/hyperlink" Target="https://github.com/marcoparenzan/UnifiedNamespace202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rcoparenzan/communityactivity/tree/main/Myself/2024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inductiveautomation.com/resources/article/uns-unified-namespac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larify.io/learn/unified-namespace-un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/>
          <a:lstStyle/>
          <a:p>
            <a:r>
              <a:rPr lang="it-IT" dirty="0"/>
              <a:t>Sviluppare </a:t>
            </a:r>
            <a:br>
              <a:rPr lang="it-IT" dirty="0"/>
            </a:br>
            <a:r>
              <a:rPr lang="it-IT" dirty="0"/>
              <a:t>uno Unified Namespace per l'IoT </a:t>
            </a:r>
            <a:br>
              <a:rPr lang="it-IT" dirty="0"/>
            </a:br>
            <a:r>
              <a:rPr lang="it-IT" dirty="0"/>
              <a:t>in .NET 9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/>
          <a:lstStyle/>
          <a:p>
            <a:r>
              <a:rPr lang="en-US" dirty="0"/>
              <a:t>Marco Parenzan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891AE-9DB8-5B92-B286-E19C23AE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[inciso] «IoT Hub non è un Broker MQTT»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0FC7B-B6E2-1009-9026-519515CE9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...lo diciamo perchè non possiamo controllare/ «plasmare» la struttura della messaggistica...è fisso, come i topic (che sono i deviceId in sostanza)</a:t>
            </a:r>
          </a:p>
          <a:p>
            <a:r>
              <a:rPr lang="it-IT" dirty="0"/>
              <a:t>Bene in questo ora ci vedo una sorta di correttezza...</a:t>
            </a:r>
          </a:p>
          <a:p>
            <a:r>
              <a:rPr lang="it-IT" dirty="0"/>
              <a:t>...vi spiego il perchè</a:t>
            </a:r>
          </a:p>
        </p:txBody>
      </p:sp>
    </p:spTree>
    <p:extLst>
      <p:ext uri="{BB962C8B-B14F-4D97-AF65-F5344CB8AC3E}">
        <p14:creationId xmlns:p14="http://schemas.microsoft.com/office/powerpoint/2010/main" val="181829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AB2F-A056-AAC3-FACB-EA48E363A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Scegliere i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7C816-529A-19D5-C21B-FD5FB5B3A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base a cosa gli scegliamo?</a:t>
            </a:r>
          </a:p>
          <a:p>
            <a:r>
              <a:rPr lang="it-IT" dirty="0"/>
              <a:t>Come un identificativo per distinguerli dagli altri</a:t>
            </a:r>
          </a:p>
          <a:p>
            <a:r>
              <a:rPr lang="it-IT" dirty="0"/>
              <a:t>Cioè: li vediamo come un modo per metterli a disposizione di qualcuno e che se li vada a prendere</a:t>
            </a:r>
          </a:p>
          <a:p>
            <a:r>
              <a:rPr lang="it-IT" dirty="0"/>
              <a:t>Cioè non pensiamo a quello che il client deve fare. Stiamo dicendo al client «vai li».</a:t>
            </a:r>
          </a:p>
          <a:p>
            <a:r>
              <a:rPr lang="it-IT" dirty="0"/>
              <a:t>Cambiamo quindi prospettiva</a:t>
            </a:r>
          </a:p>
        </p:txBody>
      </p:sp>
    </p:spTree>
    <p:extLst>
      <p:ext uri="{BB962C8B-B14F-4D97-AF65-F5344CB8AC3E}">
        <p14:creationId xmlns:p14="http://schemas.microsoft.com/office/powerpoint/2010/main" val="4231103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CEAC-0DDB-96F5-C0BC-22CA6FD1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 prospettiva del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4C6B4-5712-43D1-C0E4-052371DAC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Supponiamo allora che sia il client il centro dell’attenzione</a:t>
            </a:r>
          </a:p>
          <a:p>
            <a:r>
              <a:rPr lang="it-IT" dirty="0"/>
              <a:t>Supponiamo che il client non debba girarsi tanto intorno, ma tutte e sole le informazioni di cui abbia bisogno le trova...dove? In uno spazio unico unificato, rappresentato da una tassonomia, sufficientemente ampia e variegata, di topic (alberati) MQTT</a:t>
            </a:r>
          </a:p>
          <a:p>
            <a:r>
              <a:rPr lang="it-IT" dirty="0"/>
              <a:t>Applicazioni diverse, sorgenti diverse, devono pubblicare le informazioni tutte nello stesso spazio.</a:t>
            </a:r>
          </a:p>
        </p:txBody>
      </p:sp>
    </p:spTree>
    <p:extLst>
      <p:ext uri="{BB962C8B-B14F-4D97-AF65-F5344CB8AC3E}">
        <p14:creationId xmlns:p14="http://schemas.microsoft.com/office/powerpoint/2010/main" val="123306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345FA-BAF0-8392-9E73-DDDE0761D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Tentativi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BAD0E-2203-7CD3-6043-3081A276E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Sono vecchio (ma fino ad un certo punto) e non arrivo agli albori.</a:t>
            </a:r>
          </a:p>
          <a:p>
            <a:r>
              <a:rPr lang="it-IT" dirty="0"/>
              <a:t>La mia esperienza Industrial arriva all’OPC/UA, avendo compreso cosa significa OPC</a:t>
            </a:r>
          </a:p>
          <a:p>
            <a:pPr lvl="1"/>
            <a:r>
              <a:rPr lang="it-IT" dirty="0"/>
              <a:t>OLE for Process Control</a:t>
            </a:r>
          </a:p>
          <a:p>
            <a:pPr lvl="1"/>
            <a:r>
              <a:rPr lang="it-IT" dirty="0"/>
              <a:t>Open Platform Communication</a:t>
            </a:r>
          </a:p>
          <a:p>
            <a:r>
              <a:rPr lang="it-IT" dirty="0"/>
              <a:t>OPC/UA ha un obiettivo di uniformità, ma è una guerra lunga è difficile</a:t>
            </a:r>
          </a:p>
        </p:txBody>
      </p:sp>
    </p:spTree>
    <p:extLst>
      <p:ext uri="{BB962C8B-B14F-4D97-AF65-F5344CB8AC3E}">
        <p14:creationId xmlns:p14="http://schemas.microsoft.com/office/powerpoint/2010/main" val="196523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81A5-D227-19CB-F000-0977E5D4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Testimonianza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26280C-0A7E-CE4F-0058-7A7799B49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Dato che passo le giornate a districarmi tra L1 L2 e L3 (sostanzialmente gli strati ISA 95) si scopre che</a:t>
            </a:r>
          </a:p>
          <a:p>
            <a:r>
              <a:rPr lang="it-IT" dirty="0"/>
              <a:t>1. le soluzioni industrial sono ampie e complesse</a:t>
            </a:r>
          </a:p>
          <a:p>
            <a:r>
              <a:rPr lang="it-IT" dirty="0"/>
              <a:t>2. spesso gli interlocutori sono diversi e fanno scelte diverse</a:t>
            </a:r>
          </a:p>
          <a:p>
            <a:r>
              <a:rPr lang="it-IT" dirty="0"/>
              <a:t>3. ogni volta si devono mettere d’accordo su come comunicare</a:t>
            </a:r>
          </a:p>
          <a:p>
            <a:r>
              <a:rPr lang="it-IT" dirty="0"/>
              <a:t>Siamo ancora con le transfer table (tabelle disponda), è già tanto avere una API, un webhook non sanno nemmeno cosa sia, un messaggio è una flebile speranza.</a:t>
            </a:r>
          </a:p>
          <a:p>
            <a:r>
              <a:rPr lang="it-IT" dirty="0"/>
              <a:t>Sull’MQTT sono tanti molto d’accordo, anche OPC/UA</a:t>
            </a:r>
          </a:p>
        </p:txBody>
      </p:sp>
    </p:spTree>
    <p:extLst>
      <p:ext uri="{BB962C8B-B14F-4D97-AF65-F5344CB8AC3E}">
        <p14:creationId xmlns:p14="http://schemas.microsoft.com/office/powerpoint/2010/main" val="175237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temperature dei </a:t>
            </a:r>
            <a:r>
              <a:rPr lang="en-US" dirty="0" err="1"/>
              <a:t>dati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6D7E3-7087-2FAD-6EC4-5DBE31CC7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Cosa significa Hot/Warm/Cold? L’ho detto tante volte.</a:t>
            </a:r>
          </a:p>
          <a:p>
            <a:r>
              <a:rPr lang="it-IT" dirty="0"/>
              <a:t>Cosa c’entra con uno unified namespace?</a:t>
            </a:r>
          </a:p>
          <a:p>
            <a:r>
              <a:rPr lang="it-IT" dirty="0"/>
              <a:t>Beh, succederà che abbiamo bisogno di incrociare i dati Hot (istantanei), Warm (bufferizzati) ma sempre dai device, con i dati cold (quelli «distanti») ad esempio le anagrafiche.</a:t>
            </a:r>
          </a:p>
          <a:p>
            <a:r>
              <a:rPr lang="it-IT" dirty="0"/>
              <a:t>Una delle soluzioni a cui penso in questo periodo è il DataWarehouse, o meglio Fabric</a:t>
            </a:r>
          </a:p>
          <a:p>
            <a:r>
              <a:rPr lang="it-IT" dirty="0"/>
              <a:t>Ma questa «unione» di dati serve ad altri livelli, non solo in analytics...più vicino al campo</a:t>
            </a:r>
          </a:p>
        </p:txBody>
      </p:sp>
    </p:spTree>
    <p:extLst>
      <p:ext uri="{BB962C8B-B14F-4D97-AF65-F5344CB8AC3E}">
        <p14:creationId xmlns:p14="http://schemas.microsoft.com/office/powerpoint/2010/main" val="2668488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B93345-E86F-30D3-2132-D3FF9FF1C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 siete sorbiti il pippone? Si?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F7AEC-8BC2-0AE7-A325-A07FA9CF1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7147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22CE-5624-0601-0912-C275BB35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cosa è servito? Vediamo!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80434F-76E9-9A22-4C22-4616EC30A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9318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2036-4E5C-F63E-527F-D6A3B96A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Costruire uno Unified Namespace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16E2E5-75E9-4F13-D09E-77D209ED93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41835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EFDD19-E636-3ED5-D6B6-0E29AFDE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Costruire uno Unified Namespace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6DACFA-88E4-AF98-6038-2C1C3FA33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/>
              <a:t>Quindi abbiamo detto che per costruire uno unified Namespace ci serve MQTT, ovvero un BROKER MQTT</a:t>
            </a:r>
          </a:p>
          <a:p>
            <a:r>
              <a:rPr lang="it-IT" dirty="0"/>
              <a:t>Ci sono due alternative:</a:t>
            </a:r>
          </a:p>
          <a:p>
            <a:pPr lvl="1"/>
            <a:r>
              <a:rPr lang="it-IT" dirty="0"/>
              <a:t>Prenderne uno di mercato (RabbitMQ, EMQX, Mosquitto, HiveMQ,...)</a:t>
            </a:r>
          </a:p>
          <a:p>
            <a:pPr lvl="1"/>
            <a:r>
              <a:rPr lang="it-IT" dirty="0"/>
              <a:t>Costruirne uno</a:t>
            </a:r>
          </a:p>
          <a:p>
            <a:r>
              <a:rPr lang="it-IT" dirty="0"/>
              <a:t>(s)Vantaggi di costruirne uno?</a:t>
            </a:r>
          </a:p>
          <a:p>
            <a:pPr lvl="1"/>
            <a:r>
              <a:rPr lang="it-IT" dirty="0"/>
              <a:t>.NET 9</a:t>
            </a:r>
          </a:p>
          <a:p>
            <a:pPr lvl="1"/>
            <a:r>
              <a:rPr lang="it-IT" dirty="0"/>
              <a:t>MQTTnet permette di costruire un MQTT Service (non solo client)</a:t>
            </a:r>
          </a:p>
          <a:p>
            <a:pPr lvl="1"/>
            <a:r>
              <a:rPr lang="it-IT" dirty="0"/>
              <a:t>.NET 9 introduce la Hybrid Cache (chi ha visto la sessione di Fabio Spaziani?)</a:t>
            </a:r>
          </a:p>
          <a:p>
            <a:pPr lvl="1"/>
            <a:r>
              <a:rPr lang="it-IT" dirty="0"/>
              <a:t>MQTT perde il dato...io voglio salvarlo: è possibile? Beh si</a:t>
            </a:r>
          </a:p>
          <a:p>
            <a:pPr lvl="1"/>
            <a:r>
              <a:rPr lang="it-IT" dirty="0"/>
              <a:t>È scalabile? Beh insomma è una demo...però...</a:t>
            </a:r>
          </a:p>
        </p:txBody>
      </p:sp>
    </p:spTree>
    <p:extLst>
      <p:ext uri="{BB962C8B-B14F-4D97-AF65-F5344CB8AC3E}">
        <p14:creationId xmlns:p14="http://schemas.microsoft.com/office/powerpoint/2010/main" val="586582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90A9A-62DF-B7CE-B87D-134BC150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39920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116A1-A21B-BEDF-28B7-87288F15E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tempo....un timer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B4058-1921-72B0-67DB-E67C54E27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Adoro e odio i timer</a:t>
            </a:r>
          </a:p>
          <a:p>
            <a:r>
              <a:rPr lang="it-IT" dirty="0"/>
              <a:t>Perchè li odio? Perchè non si pensa mai una applicazione per fermarli! E spesso serve fermarli</a:t>
            </a:r>
          </a:p>
          <a:p>
            <a:r>
              <a:rPr lang="it-IT" dirty="0"/>
              <a:t>E così ho pensato: se il timer non invoca un jandler diretto ma manda un messaggio topic mqtt, ottengo due cose.</a:t>
            </a:r>
          </a:p>
          <a:p>
            <a:pPr lvl="1"/>
            <a:r>
              <a:rPr lang="it-IT" dirty="0"/>
              <a:t>1. è più facile interrompere il flusso</a:t>
            </a:r>
          </a:p>
          <a:p>
            <a:pPr lvl="1"/>
            <a:r>
              <a:rPr lang="it-IT" dirty="0"/>
              <a:t>2. più processi diversi contemporaneamente possono vivere «nello stesso istante»</a:t>
            </a:r>
          </a:p>
          <a:p>
            <a:r>
              <a:rPr lang="it-IT" dirty="0"/>
              <a:t>Topic «timers/#»</a:t>
            </a:r>
          </a:p>
        </p:txBody>
      </p:sp>
    </p:spTree>
    <p:extLst>
      <p:ext uri="{BB962C8B-B14F-4D97-AF65-F5344CB8AC3E}">
        <p14:creationId xmlns:p14="http://schemas.microsoft.com/office/powerpoint/2010/main" val="166707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24946-9C17-DA2D-63E1-12204EA3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Gli asset, i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60F33-CBAE-E5CD-D50F-00890F11B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OPC/UA? Data Block? Siemens? Rockwell?</a:t>
            </a:r>
          </a:p>
          <a:p>
            <a:r>
              <a:rPr lang="it-IT" dirty="0"/>
              <a:t>Naaaaaaaaaa</a:t>
            </a:r>
          </a:p>
          <a:p>
            <a:r>
              <a:rPr lang="it-IT" dirty="0"/>
              <a:t>MQTT! E basta</a:t>
            </a:r>
          </a:p>
          <a:p>
            <a:r>
              <a:rPr lang="it-IT" dirty="0"/>
              <a:t>Topic: devices/&lt;deviceid&gt;/&lt;signal&gt;</a:t>
            </a:r>
          </a:p>
        </p:txBody>
      </p:sp>
    </p:spTree>
    <p:extLst>
      <p:ext uri="{BB962C8B-B14F-4D97-AF65-F5344CB8AC3E}">
        <p14:creationId xmlns:p14="http://schemas.microsoft.com/office/powerpoint/2010/main" val="208448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5851B-B524-C5C8-B427-5627BEEF7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message retain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EED52-E0A9-02BC-B5F9-623C55035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L’unica «persistenza» che l’MQTT prevede, è il fatto di mantenere sempre l’ultimo valore pubblicato e di fornirlo (se richiesto) a chi si connette DOPO che sia avvenuto.</a:t>
            </a:r>
          </a:p>
          <a:p>
            <a:r>
              <a:rPr lang="it-IT" dirty="0"/>
              <a:t>Cioè, almeno l’ultimo, te lo becchi</a:t>
            </a:r>
          </a:p>
          <a:p>
            <a:r>
              <a:rPr lang="it-IT" dirty="0"/>
              <a:t>Topic: #</a:t>
            </a:r>
          </a:p>
          <a:p>
            <a:r>
              <a:rPr lang="it-IT" dirty="0"/>
              <a:t>E se va giù il servizio MQTT? Che succede?</a:t>
            </a:r>
          </a:p>
          <a:p>
            <a:pPr lvl="1"/>
            <a:r>
              <a:rPr lang="it-IT" dirty="0"/>
              <a:t>Se li salva da qualche parte?</a:t>
            </a:r>
          </a:p>
          <a:p>
            <a:pPr lvl="1"/>
            <a:r>
              <a:rPr lang="it-IT" dirty="0"/>
              <a:t>Li perde e fine?</a:t>
            </a:r>
          </a:p>
          <a:p>
            <a:r>
              <a:rPr lang="it-IT" dirty="0"/>
              <a:t>Boh parliamone, nessuno ci impedisce di salvarlo, in una time serie (attenzione agli indici colonnari!)</a:t>
            </a:r>
          </a:p>
        </p:txBody>
      </p:sp>
    </p:spTree>
    <p:extLst>
      <p:ext uri="{BB962C8B-B14F-4D97-AF65-F5344CB8AC3E}">
        <p14:creationId xmlns:p14="http://schemas.microsoft.com/office/powerpoint/2010/main" val="2253392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59C1A-C2A0-99B7-8E54-8AE663E8F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virtual Signal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147A4-145F-9671-DCB0-A6676CA6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Tutti li amano, tutti li voglio, pochi ci si avventurano</a:t>
            </a:r>
          </a:p>
          <a:p>
            <a:r>
              <a:rPr lang="it-IT" dirty="0"/>
              <a:t>Perchè implicano un calcolo che il processista vuole scrivere ma che i programmatori non sono abituati a fare.</a:t>
            </a:r>
          </a:p>
          <a:p>
            <a:r>
              <a:rPr lang="it-IT" dirty="0"/>
              <a:t>Capite perchè mi piace tanto lo scripting?</a:t>
            </a:r>
          </a:p>
          <a:p>
            <a:r>
              <a:rPr lang="it-IT" dirty="0"/>
              <a:t>E questo giro, finalmente, ho provato PowerFX, si il linguaggio di Power Apps! È un package NuGet!</a:t>
            </a:r>
          </a:p>
          <a:p>
            <a:r>
              <a:rPr lang="it-IT" dirty="0"/>
              <a:t>Potete scrivere le espressioni dai topic, in un file di testo (YAML) e vivete felici, senza nemmeno scomodare Roslyn (che amo comunque)</a:t>
            </a:r>
          </a:p>
          <a:p>
            <a:r>
              <a:rPr lang="it-IT" dirty="0"/>
              <a:t>Topic: #</a:t>
            </a:r>
          </a:p>
        </p:txBody>
      </p:sp>
    </p:spTree>
    <p:extLst>
      <p:ext uri="{BB962C8B-B14F-4D97-AF65-F5344CB8AC3E}">
        <p14:creationId xmlns:p14="http://schemas.microsoft.com/office/powerpoint/2010/main" val="412096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7A3CF-476F-6F75-2D87-38793C546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798E8-C439-4557-9D60-D646BB8CE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it-IT" dirty="0"/>
              <a:t>The core of a game! [SLIDE RECUPERATA :)]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2EDFF-A809-4FE7-99F2-F1D6777A0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2703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while(true)</a:t>
            </a:r>
          </a:p>
          <a:p>
            <a:pPr lvl="1"/>
            <a:r>
              <a:rPr lang="it-IT" dirty="0"/>
              <a:t>Update(); // update state</a:t>
            </a:r>
            <a:endParaRPr lang="en-US" dirty="0"/>
          </a:p>
          <a:p>
            <a:pPr lvl="1"/>
            <a:r>
              <a:rPr lang="it-IT" dirty="0"/>
              <a:t>Render(); // </a:t>
            </a:r>
            <a:r>
              <a:rPr lang="it-IT" dirty="0" err="1"/>
              <a:t>current</a:t>
            </a:r>
            <a:r>
              <a:rPr lang="it-IT" dirty="0"/>
              <a:t> frame from state</a:t>
            </a:r>
          </a:p>
          <a:p>
            <a:r>
              <a:rPr lang="it-IT" dirty="0"/>
              <a:t>How </a:t>
            </a:r>
            <a:r>
              <a:rPr lang="it-IT" dirty="0" err="1"/>
              <a:t>many</a:t>
            </a:r>
            <a:r>
              <a:rPr lang="it-IT" dirty="0"/>
              <a:t> times?</a:t>
            </a:r>
          </a:p>
          <a:p>
            <a:pPr lvl="1"/>
            <a:r>
              <a:rPr lang="it-IT" dirty="0"/>
              <a:t>30/50+ times per second, beyond the retina persistence</a:t>
            </a:r>
          </a:p>
          <a:p>
            <a:endParaRPr lang="it-IT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61214446-AD52-4BD6-9E13-D3759BF81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126" y="3301902"/>
            <a:ext cx="3250794" cy="3250794"/>
          </a:xfrm>
          <a:prstGeom prst="rect">
            <a:avLst/>
          </a:prstGeom>
        </p:spPr>
      </p:pic>
      <p:pic>
        <p:nvPicPr>
          <p:cNvPr id="2056" name="Picture 8" descr="Film strip. Retro film strip frame. Cinema filmstrip template. Vector illustration.">
            <a:extLst>
              <a:ext uri="{FF2B5EF4-FFF2-40B4-BE49-F238E27FC236}">
                <a16:creationId xmlns:a16="http://schemas.microsoft.com/office/drawing/2014/main" id="{EB936A72-727F-40E5-9BF3-AB89E0734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3" r="7063"/>
          <a:stretch/>
        </p:blipFill>
        <p:spPr bwMode="auto">
          <a:xfrm>
            <a:off x="589525" y="4380821"/>
            <a:ext cx="6564715" cy="140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94993-BD15-45F4-89FE-74F5DCA94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422" y="4746994"/>
            <a:ext cx="447691" cy="7648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6B47E7-8318-4F88-B44A-7F66DCE6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950" y="4688921"/>
            <a:ext cx="603610" cy="631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521623-5FA0-46E8-A0F9-98F4859E2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3492" y="4795787"/>
            <a:ext cx="540961" cy="57826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40AAFC-3ED4-432B-BC40-66EEAC212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040" y="4825520"/>
            <a:ext cx="578366" cy="658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B5E42AE-1381-4EFC-A5F9-6C34E85401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549" y="4715963"/>
            <a:ext cx="638197" cy="7379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BB22F77-7086-43DF-8D46-5439E0A7EBA2}"/>
              </a:ext>
            </a:extLst>
          </p:cNvPr>
          <p:cNvSpPr txBox="1"/>
          <p:nvPr/>
        </p:nvSpPr>
        <p:spPr>
          <a:xfrm>
            <a:off x="937448" y="4011489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6BA31B-1941-4EA0-8AD8-8A7CB8BCF84D}"/>
              </a:ext>
            </a:extLst>
          </p:cNvPr>
          <p:cNvSpPr txBox="1"/>
          <p:nvPr/>
        </p:nvSpPr>
        <p:spPr>
          <a:xfrm>
            <a:off x="2392503" y="399288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T+0.033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C6AA779-93FE-4807-B177-FFCDDC3F49C2}"/>
              </a:ext>
            </a:extLst>
          </p:cNvPr>
          <p:cNvSpPr txBox="1"/>
          <p:nvPr/>
        </p:nvSpPr>
        <p:spPr>
          <a:xfrm>
            <a:off x="3505011" y="4002185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T+0.066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99F253-8F88-479C-A114-88F3C9DB36DA}"/>
              </a:ext>
            </a:extLst>
          </p:cNvPr>
          <p:cNvSpPr txBox="1"/>
          <p:nvPr/>
        </p:nvSpPr>
        <p:spPr>
          <a:xfrm>
            <a:off x="4954476" y="3992880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T+0.099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9D3BCF-636C-42BE-B9E3-553A2C0910EB}"/>
              </a:ext>
            </a:extLst>
          </p:cNvPr>
          <p:cNvSpPr txBox="1"/>
          <p:nvPr/>
        </p:nvSpPr>
        <p:spPr>
          <a:xfrm>
            <a:off x="6372842" y="3970898"/>
            <a:ext cx="93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T+0.132</a:t>
            </a:r>
          </a:p>
        </p:txBody>
      </p:sp>
    </p:spTree>
    <p:extLst>
      <p:ext uri="{BB962C8B-B14F-4D97-AF65-F5344CB8AC3E}">
        <p14:creationId xmlns:p14="http://schemas.microsoft.com/office/powerpoint/2010/main" val="1348037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FC02A-0216-6778-929A-A4383848B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it-IT" dirty="0"/>
              <a:t>window.requestAnimationFrame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2A981-129F-86F1-A2B1-B08BD7A33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270376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window.requestAnimationFrame è un metodo che dice al browser di eseguire una funzione specificata prima del prossimo repaint. Questo metodo è progettato per fornire un modo efficiente per eseguire animazioni in mdo che siano sincronizzate con il refresh rate del display</a:t>
            </a:r>
          </a:p>
          <a:p>
            <a:r>
              <a:rPr lang="it-IT" dirty="0"/>
              <a:t>Come funziona? </a:t>
            </a:r>
          </a:p>
          <a:p>
            <a:pPr lvl="1"/>
            <a:r>
              <a:rPr lang="it-IT" dirty="0"/>
              <a:t>Richiesta di un frame di animazione: Quando chiami requestAnimationFrame, passi una funzione di callback che il browser eseguirà prima del prossimo repaint.</a:t>
            </a:r>
          </a:p>
          <a:p>
            <a:pPr lvl="1"/>
            <a:r>
              <a:rPr lang="it-IT" dirty="0"/>
              <a:t>Sincronizzazione con il refresh rate: Il browser esegue la funzione di callback a una frequenza che corrisponde al refresh rate del display (tipicamente 60 volte al secondo).</a:t>
            </a:r>
          </a:p>
          <a:p>
            <a:pPr lvl="1"/>
            <a:r>
              <a:rPr lang="it-IT" dirty="0"/>
              <a:t>Ottimizzazione delle prestazioni: Il browser può ottimizzare le animazioni, riducendo il consumo di risorse e migliorando la fluidità.</a:t>
            </a:r>
          </a:p>
        </p:txBody>
      </p:sp>
    </p:spTree>
    <p:extLst>
      <p:ext uri="{BB962C8B-B14F-4D97-AF65-F5344CB8AC3E}">
        <p14:creationId xmlns:p14="http://schemas.microsoft.com/office/powerpoint/2010/main" val="1883111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E6F53D7-5054-8A4B-062B-B07869894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Demo: Santa Toys Sim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873DB4-9141-CDCF-8B98-7D034DF3C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Gli elfi devono caricare la slitta di Babbo Natale con i regali da consegnare</a:t>
            </a:r>
            <a:r>
              <a:rPr lang="it-IT"/>
              <a:t>. </a:t>
            </a:r>
          </a:p>
          <a:p>
            <a:r>
              <a:rPr lang="it-IT"/>
              <a:t>È </a:t>
            </a:r>
            <a:r>
              <a:rPr lang="it-IT" dirty="0"/>
              <a:t>una cosa un po’ complicata, perchè i giocattoli sono sparsi per le stanze della fabbrica di giocattoli e ci sono altri giocattoli dispettosi e invidiosi che vogliono impedire che Babbo Natale li consegni (perchè loro non verranno consegnati mai).</a:t>
            </a:r>
          </a:p>
          <a:p>
            <a:r>
              <a:rPr lang="it-IT" dirty="0"/>
              <a:t>Ce la farai? Perchè se non ce la fai ci saranno dei bambini che non riceveranno i loro regali!</a:t>
            </a:r>
          </a:p>
        </p:txBody>
      </p:sp>
    </p:spTree>
    <p:extLst>
      <p:ext uri="{BB962C8B-B14F-4D97-AF65-F5344CB8AC3E}">
        <p14:creationId xmlns:p14="http://schemas.microsoft.com/office/powerpoint/2010/main" val="575961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92899E0-DAD1-2E87-55C2-00FE8B26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it-IT" err="1"/>
              <a:t>Blazor</a:t>
            </a:r>
            <a:r>
              <a:rPr lang="it-IT"/>
              <a:t> </a:t>
            </a:r>
            <a:r>
              <a:rPr lang="it-IT" err="1"/>
              <a:t>Razor</a:t>
            </a:r>
            <a:r>
              <a:rPr lang="it-IT"/>
              <a:t> Components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B271026-8CEB-98D3-2CCC-4BF95B687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2703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Un ottimo modo per gestire la modularità delle soluzioni Web</a:t>
            </a:r>
          </a:p>
          <a:p>
            <a:r>
              <a:rPr lang="it-IT"/>
              <a:t>Valido sia per Server che per </a:t>
            </a:r>
            <a:r>
              <a:rPr lang="it-IT" err="1"/>
              <a:t>WebAssembly</a:t>
            </a:r>
          </a:p>
        </p:txBody>
      </p:sp>
    </p:spTree>
    <p:extLst>
      <p:ext uri="{BB962C8B-B14F-4D97-AF65-F5344CB8AC3E}">
        <p14:creationId xmlns:p14="http://schemas.microsoft.com/office/powerpoint/2010/main" val="4991493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538545-AB06-6941-569C-33B4BEE41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it-IT"/>
              <a:t>HMI...reali...professionali</a:t>
            </a:r>
          </a:p>
        </p:txBody>
      </p:sp>
      <p:pic>
        <p:nvPicPr>
          <p:cNvPr id="4" name="Segnaposto contenuto 3" descr="Immagine che contiene testo, software, schermata, Software multimediale&#10;&#10;Descrizione generata automaticamente">
            <a:extLst>
              <a:ext uri="{FF2B5EF4-FFF2-40B4-BE49-F238E27FC236}">
                <a16:creationId xmlns:a16="http://schemas.microsoft.com/office/drawing/2014/main" id="{ABDAF07A-02C7-1035-D1E8-ED8CC0725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106" y="2068897"/>
            <a:ext cx="5629787" cy="3783830"/>
          </a:xfrm>
        </p:spPr>
      </p:pic>
    </p:spTree>
    <p:extLst>
      <p:ext uri="{BB962C8B-B14F-4D97-AF65-F5344CB8AC3E}">
        <p14:creationId xmlns:p14="http://schemas.microsoft.com/office/powerpoint/2010/main" val="511561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68316-34F2-8929-30C6-61BA36217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it-IT" dirty="0"/>
              <a:t>Cos’è uno Unified Namespace?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51F4A-1A03-C14A-AEED-042EE46E3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270376"/>
          </a:xfrm>
        </p:spPr>
        <p:txBody>
          <a:bodyPr>
            <a:normAutofit/>
          </a:bodyPr>
          <a:lstStyle/>
          <a:p>
            <a:r>
              <a:rPr lang="it-IT" dirty="0"/>
              <a:t>È una definizione difficile, che dice un po’ di cose, che fa sognare, ma che non dice tutto</a:t>
            </a:r>
          </a:p>
          <a:p>
            <a:r>
              <a:rPr lang="it-IT" dirty="0"/>
              <a:t>From Real Time Automation…</a:t>
            </a:r>
            <a:r>
              <a:rPr lang="en-US" dirty="0">
                <a:hlinkClick r:id="rId2"/>
              </a:rPr>
              <a:t>What is a Unified Namespace? (UNS) - Real Time Automation, Inc.</a:t>
            </a:r>
            <a:endParaRPr lang="en-US" dirty="0"/>
          </a:p>
          <a:p>
            <a:pPr lvl="1"/>
            <a:r>
              <a:rPr lang="en-US" dirty="0"/>
              <a:t>“…The Unified Namespace isn’t a standard. It’s not a technology. It’s sort of a philosophy and practice of unifying your data into a group of related elements in a way that makes the unified data more useful.…”</a:t>
            </a:r>
          </a:p>
          <a:p>
            <a:pPr lvl="1"/>
            <a:r>
              <a:rPr lang="en-US" dirty="0"/>
              <a:t>“…a method of organizing data from different sources into a coherent model (structure) that can be communicated and easily consumed by different kinds of data consumers…”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8018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23337-F1B6-52D6-8FE0-8F013AE89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CE0BED-3432-8A47-DE83-9A976B521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473BBF-5E23-866F-0BDA-04BCF4ACA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62475"/>
            <a:ext cx="9486900" cy="1500187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46298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580BA-3F22-D14A-090D-72E205E06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58BDFC-91E5-659B-A36F-AB626C273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Conclusioni: .NET (9)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FE2EE-B65C-C145-F5E6-ECB3461B7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Come sempre una sessione, sperabilmente, di ispirazione</a:t>
            </a:r>
          </a:p>
          <a:p>
            <a:r>
              <a:rPr lang="it-IT" dirty="0"/>
              <a:t>Hybrid Cache è sicuramente uno degli elementi caratterizzanti la soluzione perchè risolve in un colpo solo il problema classico dell’uso di un Concurrent Dictionary e l’implementazione dei pattern (eleganti) di caching read-through e write-through (se si chiamano così) certamente non il cache-aside ce è particolarmente inelegante</a:t>
            </a:r>
          </a:p>
          <a:p>
            <a:r>
              <a:rPr lang="it-IT" dirty="0"/>
              <a:t>MQTT appare ai miei occhi completamente diverso ora, non più una «destinazione» (da un device da campionare) ma una sorgente da cui attingere. Ed MQTTnet un package amico!</a:t>
            </a:r>
          </a:p>
          <a:p>
            <a:r>
              <a:rPr lang="it-IT" dirty="0"/>
              <a:t>PowerFX, sapete come la penso sullo scripting...tanta roba, l’inizio (mio eh?) è promettente</a:t>
            </a:r>
          </a:p>
          <a:p>
            <a:r>
              <a:rPr lang="it-IT" dirty="0"/>
              <a:t>.NET 9, non perdo nemmeno più tempo a descriverlo: avete vissuto un evento intero oer comprenderlo. Per me è una certezza e posso parlarne per giorni...</a:t>
            </a:r>
          </a:p>
        </p:txBody>
      </p:sp>
    </p:spTree>
    <p:extLst>
      <p:ext uri="{BB962C8B-B14F-4D97-AF65-F5344CB8AC3E}">
        <p14:creationId xmlns:p14="http://schemas.microsoft.com/office/powerpoint/2010/main" val="36227965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0348-40A0-729F-FC05-50647A02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0F5B-27E6-C446-4870-103C7979D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https://github.com/marcoparenzan/UnifiedNamespace2025</a:t>
            </a:r>
            <a:endParaRPr lang="it-IT" dirty="0"/>
          </a:p>
          <a:p>
            <a:r>
              <a:rPr lang="it-IT" dirty="0">
                <a:hlinkClick r:id="rId3"/>
              </a:rPr>
              <a:t>https://github.com/marcoparenzan/SantaToysSim</a:t>
            </a:r>
            <a:r>
              <a:rPr lang="it-IT" dirty="0"/>
              <a:t>  </a:t>
            </a:r>
          </a:p>
          <a:p>
            <a:r>
              <a:rPr lang="it-IT" dirty="0">
                <a:hlinkClick r:id="rId4"/>
              </a:rPr>
              <a:t>https://github.com/marcoparenzan/communityactivity/tree/main/Myself/2024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915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witter X Logo PNG Vector (AI, EPS, PDF, SVG) Free Download">
            <a:extLst>
              <a:ext uri="{FF2B5EF4-FFF2-40B4-BE49-F238E27FC236}">
                <a16:creationId xmlns:a16="http://schemas.microsoft.com/office/drawing/2014/main" id="{51C51338-5EF7-C94E-C5CD-F1B853EB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78" y="1430192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73048-762A-B5FA-DA25-A6B4EADE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40" y="1225647"/>
            <a:ext cx="1094435" cy="1005856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Sono Marco Parenzan: grazie!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1327751" y="2577378"/>
            <a:ext cx="2670175" cy="2612289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26883" y="373897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26883" y="248846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3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658928" y="174156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solidFill>
                  <a:schemeClr val="bg1">
                    <a:lumMod val="85000"/>
                  </a:schemeClr>
                </a:solidFill>
              </a:rPr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443480" y="280802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443480" y="4041515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443480" y="52664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pic>
        <p:nvPicPr>
          <p:cNvPr id="6" name="Graphic 5" descr="Sessionize.com Most Active Speaker 2022">
            <a:extLst>
              <a:ext uri="{FF2B5EF4-FFF2-40B4-BE49-F238E27FC236}">
                <a16:creationId xmlns:a16="http://schemas.microsoft.com/office/drawing/2014/main" id="{268AC71B-F036-7A21-359C-A34A2EB63C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644828">
            <a:off x="6763685" y="4687996"/>
            <a:ext cx="609600" cy="914400"/>
          </a:xfrm>
          <a:prstGeom prst="rect">
            <a:avLst/>
          </a:prstGeom>
        </p:spPr>
      </p:pic>
      <p:pic>
        <p:nvPicPr>
          <p:cNvPr id="7" name="Picture 6" descr="Sessionize.com Most Active Speaker 2023">
            <a:extLst>
              <a:ext uri="{FF2B5EF4-FFF2-40B4-BE49-F238E27FC236}">
                <a16:creationId xmlns:a16="http://schemas.microsoft.com/office/drawing/2014/main" id="{6F03DAAE-E30D-9FC9-2D41-FCA5D1121A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6734672" y="5012822"/>
            <a:ext cx="609600" cy="914400"/>
          </a:xfrm>
          <a:prstGeom prst="rect">
            <a:avLst/>
          </a:prstGeom>
        </p:spPr>
      </p:pic>
      <p:pic>
        <p:nvPicPr>
          <p:cNvPr id="8" name="Picture 4" descr="Beppe Platania's blog">
            <a:extLst>
              <a:ext uri="{FF2B5EF4-FFF2-40B4-BE49-F238E27FC236}">
                <a16:creationId xmlns:a16="http://schemas.microsoft.com/office/drawing/2014/main" id="{0CF4C0FF-125E-C995-7DE2-7C2A6335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20" y="3111124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1nn0va - Home | Facebook">
            <a:extLst>
              <a:ext uri="{FF2B5EF4-FFF2-40B4-BE49-F238E27FC236}">
                <a16:creationId xmlns:a16="http://schemas.microsoft.com/office/drawing/2014/main" id="{3B1974DF-090B-492A-CFC2-1D59F610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25" y="3869333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5A9054-009C-141E-0C2A-6E8D765761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4222" y="2560512"/>
            <a:ext cx="2191497" cy="4281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710FD-C3CE-741C-58CD-D6D9BFE92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5125" y="4643876"/>
            <a:ext cx="1609691" cy="536564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2D23D92-C9B9-7E87-B8ED-0ACD88B70F77}"/>
              </a:ext>
            </a:extLst>
          </p:cNvPr>
          <p:cNvSpPr txBox="1">
            <a:spLocks/>
          </p:cNvSpPr>
          <p:nvPr/>
        </p:nvSpPr>
        <p:spPr>
          <a:xfrm>
            <a:off x="8443480" y="15160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marcoparenzan.bsky.social</a:t>
            </a:r>
          </a:p>
        </p:txBody>
      </p:sp>
      <p:sp>
        <p:nvSpPr>
          <p:cNvPr id="9" name="AutoShape 2" descr="Most Active Speaker 2024">
            <a:extLst>
              <a:ext uri="{FF2B5EF4-FFF2-40B4-BE49-F238E27FC236}">
                <a16:creationId xmlns:a16="http://schemas.microsoft.com/office/drawing/2014/main" id="{A1153B18-D41F-6EE7-E606-1DA1FD556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93E12-A64C-2437-0DEF-2E715B051B4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80463">
            <a:off x="6813792" y="5386628"/>
            <a:ext cx="609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6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0AB84-5902-9AA9-4953-FB1148A9D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/>
          <a:lstStyle/>
          <a:p>
            <a:r>
              <a:rPr lang="it-IT" dirty="0"/>
              <a:t>Cos’è uno Unified Namespace?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7B12C-B5BC-E7E7-32A0-6FEDA5FE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4270376"/>
          </a:xfrm>
        </p:spPr>
        <p:txBody>
          <a:bodyPr>
            <a:normAutofit fontScale="92500"/>
          </a:bodyPr>
          <a:lstStyle/>
          <a:p>
            <a:r>
              <a:rPr lang="it-IT" dirty="0"/>
              <a:t>From Inductive Automation...</a:t>
            </a:r>
            <a:r>
              <a:rPr lang="en-US" dirty="0">
                <a:hlinkClick r:id="rId2"/>
              </a:rPr>
              <a:t>What is Unified Namespace (UNS) - UNS Defined</a:t>
            </a:r>
            <a:endParaRPr lang="en-US" dirty="0"/>
          </a:p>
          <a:p>
            <a:pPr lvl="1"/>
            <a:r>
              <a:rPr lang="en-US" dirty="0"/>
              <a:t>“…A Unified Namespace (UNS) is the architectural foundation of successful Digital Transformation initiatives because it enables you to make data accessible from your entire enterprise to a single database. More specifically, a UNS is a standardized way to organize and name data, and it contains an enterprise’s structure and events in one communication interface…”</a:t>
            </a:r>
          </a:p>
          <a:p>
            <a:pPr lvl="1"/>
            <a:r>
              <a:rPr lang="en-US" dirty="0"/>
              <a:t>“…One of the most important benefits of a Unified Namespace architecture is that it creates a single source of truth with data standardization….”</a:t>
            </a:r>
          </a:p>
          <a:p>
            <a:pPr lvl="1"/>
            <a:r>
              <a:rPr lang="en-US" dirty="0"/>
              <a:t>“…A UNS must seamlessly connect many disparate systems to function correctly in an interconnected data ecosystem. To achieve this, a UNS uses a lightweight messaging protocol, UDTs, data modeling software, and a data broker to transfer contextualized data to the UNS database….”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8413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FEAA-6A71-9EA9-F186-0D257CEC5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uno Unified Namespace?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5522-8F11-12E8-E61B-6DFF054E4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From Clarify.io...</a:t>
            </a:r>
            <a:r>
              <a:rPr lang="en-US" dirty="0">
                <a:hlinkClick r:id="rId2"/>
              </a:rPr>
              <a:t>Unified Namespace: What is UNS? (Examples and Tips)</a:t>
            </a:r>
            <a:endParaRPr lang="en-US" dirty="0"/>
          </a:p>
          <a:p>
            <a:pPr lvl="1"/>
            <a:r>
              <a:rPr lang="en-US" dirty="0"/>
              <a:t>“…</a:t>
            </a:r>
            <a:r>
              <a:rPr lang="en-US" b="0" i="0" dirty="0">
                <a:solidFill>
                  <a:srgbClr val="002040"/>
                </a:solidFill>
                <a:effectLst/>
                <a:latin typeface="Akkurat"/>
              </a:rPr>
              <a:t>A typical unified namespace consists of a physical storage facility where all the data is stored, an API that allows all software applications and systems within an organization to access the data stored in UNS, and a combination of software and hardware systems used to collect the data from the network components that can’t be connected to the UNS directly…”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6086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ED68316-34F2-8929-30C6-61BA3621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uno Unified Namespace?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551F4A-1A03-C14A-AEED-042EE46E31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Facciamo quello che fanno tutti: chiediamolo a Copilot!</a:t>
            </a:r>
          </a:p>
          <a:p>
            <a:pPr lvl="1"/>
            <a:r>
              <a:rPr lang="it-IT" dirty="0"/>
              <a:t>Uno Unified Namespace (UNS) è un concetto utilizzato principalmente nell'industria 4.0 e nell'Internet of Things (IoT). Si tratta di un'architettura che permette di aggregare e organizzare dati provenienti da diverse fonti in un unico spazio di nomi. Questo consente una visione unificata e coerente dei dati, facilitando l'integrazione e l'interoperabilità tra sistemi diversi.</a:t>
            </a:r>
          </a:p>
          <a:p>
            <a:pPr lvl="1"/>
            <a:r>
              <a:rPr lang="it-IT" dirty="0"/>
              <a:t>In pratica, uno UNS raccoglie dati da vari dispositivi, sensori, macchine e sistemi, e li rende accessibili attraverso un'unica interfaccia. Questo semplifica la gestione dei dati e permette di ottenere informazioni più complete e accurate per prendere decisioni informate.</a:t>
            </a:r>
          </a:p>
        </p:txBody>
      </p:sp>
    </p:spTree>
    <p:extLst>
      <p:ext uri="{BB962C8B-B14F-4D97-AF65-F5344CB8AC3E}">
        <p14:creationId xmlns:p14="http://schemas.microsoft.com/office/powerpoint/2010/main" val="323927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A70F-86B6-94B5-C87A-E41CD6B51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 quindi che cosa è uno Unified Namespace?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A0913-028E-9901-4A42-9784F01A8B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Se volessimo essere pignoli (al contrario) tutto è permesso.</a:t>
            </a:r>
          </a:p>
          <a:p>
            <a:pPr lvl="1"/>
            <a:r>
              <a:rPr lang="it-IT" dirty="0"/>
              <a:t>Un Data Lake?</a:t>
            </a:r>
          </a:p>
          <a:p>
            <a:pPr lvl="1"/>
            <a:r>
              <a:rPr lang="it-IT" dirty="0"/>
              <a:t>Un DataWarehouse?</a:t>
            </a:r>
          </a:p>
          <a:p>
            <a:pPr lvl="1"/>
            <a:r>
              <a:rPr lang="it-IT" dirty="0"/>
              <a:t>Un portale?</a:t>
            </a:r>
          </a:p>
          <a:p>
            <a:r>
              <a:rPr lang="it-IT" dirty="0"/>
              <a:t>Si comprende che è un concetto IoT solo perchè ne parlano quelli dell’IoT, ma sarebbe applicabile (anzi è applicato) in altri contesti, ma senza chiamarlo Unified Namespace...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1087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F779-BB35-28C8-E70D-3E9336D9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Di nuovo...e quindi?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8804D-DDC2-13A6-1F7F-24DC185395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825625"/>
            <a:ext cx="10972800" cy="1356114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Diciamo per quale motivo mi sono incuriosito sul tema</a:t>
            </a:r>
          </a:p>
          <a:p>
            <a:r>
              <a:rPr lang="it-IT" dirty="0"/>
              <a:t>Come forse qualcuno sa, mi sono incuriosito su Azure IoT Operation</a:t>
            </a:r>
          </a:p>
          <a:p>
            <a:r>
              <a:rPr lang="it-IT" dirty="0"/>
              <a:t>IoT Operation include un Broker MQTT</a:t>
            </a:r>
          </a:p>
          <a:p>
            <a:r>
              <a:rPr lang="it-IT" dirty="0"/>
              <a:t>Ecco come appare: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E65E5D-D375-8C43-A3D6-3B187527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22" y="3181739"/>
            <a:ext cx="8051053" cy="31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89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9686D-EFA0-E88B-DDA1-03B1FBA3F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Curiosità: preferisco AMQP a MQTT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F2444-8DAF-3DA0-B8C3-27581030D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Dato che nelle soluzioni su cui lavoro non sono mai portato a spingere l’MQTT al limite (in termini funzionali, più che prestazionali) allora non è che sono innamorato di MQTT</a:t>
            </a:r>
          </a:p>
          <a:p>
            <a:pPr lvl="1"/>
            <a:r>
              <a:rPr lang="it-IT" dirty="0"/>
              <a:t>Sono un «cane» nel fare una corretta tassonomia dei Topic (ma mi pare lo siano in tanti)</a:t>
            </a:r>
          </a:p>
          <a:p>
            <a:pPr lvl="1"/>
            <a:r>
              <a:rPr lang="it-IT" dirty="0"/>
              <a:t>QoS personalmente mai usato</a:t>
            </a:r>
          </a:p>
          <a:p>
            <a:r>
              <a:rPr lang="it-IT" dirty="0"/>
              <a:t>Anzi mi arrabbio perchè se perdo un evento (quello sì) sono cavoli amari.</a:t>
            </a:r>
          </a:p>
          <a:p>
            <a:pPr lvl="1"/>
            <a:r>
              <a:rPr lang="it-IT" dirty="0"/>
              <a:t>Per questo che preferisco i Service Bus (che fino a prova contraria sono comuque un elemento strutturale per il «TOPIC» (ma guarda te) subscriber</a:t>
            </a:r>
          </a:p>
          <a:p>
            <a:pPr lvl="1"/>
            <a:r>
              <a:rPr lang="it-IT" dirty="0"/>
              <a:t>Azure Service Bus e (ahimé) Rabbit MQ fanno il loro mestiere (RabbitMQ è bello ma non è così friendly)</a:t>
            </a:r>
          </a:p>
        </p:txBody>
      </p:sp>
    </p:spTree>
    <p:extLst>
      <p:ext uri="{BB962C8B-B14F-4D97-AF65-F5344CB8AC3E}">
        <p14:creationId xmlns:p14="http://schemas.microsoft.com/office/powerpoint/2010/main" val="352429663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1602</TotalTime>
  <Words>2076</Words>
  <Application>Microsoft Office PowerPoint</Application>
  <PresentationFormat>Widescreen</PresentationFormat>
  <Paragraphs>155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Space Grotesk Medium</vt:lpstr>
      <vt:lpstr>Open Sans</vt:lpstr>
      <vt:lpstr>Akkurat</vt:lpstr>
      <vt:lpstr>Consolas</vt:lpstr>
      <vt:lpstr>Calibri</vt:lpstr>
      <vt:lpstr>1_Office Theme</vt:lpstr>
      <vt:lpstr>Sviluppare  uno Unified Namespace per l'IoT  in .NET 9</vt:lpstr>
      <vt:lpstr>Sponsor</vt:lpstr>
      <vt:lpstr>Cos’è uno Unified Namespace?</vt:lpstr>
      <vt:lpstr>Cos’è uno Unified Namespace?</vt:lpstr>
      <vt:lpstr>Cos’è uno Unified Namespace?</vt:lpstr>
      <vt:lpstr>Cos’è uno Unified Namespace?</vt:lpstr>
      <vt:lpstr>Ma quindi che cosa è uno Unified Namespace?</vt:lpstr>
      <vt:lpstr>Di nuovo...e quindi?</vt:lpstr>
      <vt:lpstr>Curiosità: preferisco AMQP a MQTT</vt:lpstr>
      <vt:lpstr>[inciso] «IoT Hub non è un Broker MQTT»</vt:lpstr>
      <vt:lpstr>Scegliere i topic</vt:lpstr>
      <vt:lpstr>La prospettiva del client</vt:lpstr>
      <vt:lpstr>Tentativi</vt:lpstr>
      <vt:lpstr>Testimonianza</vt:lpstr>
      <vt:lpstr>Le temperature dei dati</vt:lpstr>
      <vt:lpstr>Vi siete sorbiti il pippone? Si?</vt:lpstr>
      <vt:lpstr>A cosa è servito? Vediamo!</vt:lpstr>
      <vt:lpstr>Costruire uno Unified Namespace</vt:lpstr>
      <vt:lpstr>Costruire uno Unified Namespace</vt:lpstr>
      <vt:lpstr>Il tempo....un timer</vt:lpstr>
      <vt:lpstr>Gli asset, i devices</vt:lpstr>
      <vt:lpstr>Il message retain</vt:lpstr>
      <vt:lpstr>I virtual Signal</vt:lpstr>
      <vt:lpstr>Demo</vt:lpstr>
      <vt:lpstr>The core of a game! [SLIDE RECUPERATA :)]</vt:lpstr>
      <vt:lpstr>window.requestAnimationFrame</vt:lpstr>
      <vt:lpstr>Demo: Santa Toys Sim</vt:lpstr>
      <vt:lpstr>Blazor Razor Components</vt:lpstr>
      <vt:lpstr>HMI...reali...professionali</vt:lpstr>
      <vt:lpstr>Demo</vt:lpstr>
      <vt:lpstr>Conclusioni: .NET (9)</vt:lpstr>
      <vt:lpstr>GitHub Repo</vt:lpstr>
      <vt:lpstr>Sono Marco Parenzan: 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Marco Parenzan</cp:lastModifiedBy>
  <cp:revision>16</cp:revision>
  <dcterms:created xsi:type="dcterms:W3CDTF">2023-09-13T17:25:02Z</dcterms:created>
  <dcterms:modified xsi:type="dcterms:W3CDTF">2025-01-25T14:57:37Z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